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8.xml" ContentType="application/inkml+xml"/>
  <Override PartName="/ppt/ink/ink9.xml" ContentType="application/inkml+xml"/>
  <Override PartName="/ppt/notesSlides/notesSlide7.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8.xml" ContentType="application/vnd.openxmlformats-officedocument.presentationml.notesSlide+xml"/>
  <Override PartName="/ppt/ink/ink15.xml" ContentType="application/inkml+xml"/>
  <Override PartName="/ppt/notesSlides/notesSlide9.xml" ContentType="application/vnd.openxmlformats-officedocument.presentationml.notesSlide+xml"/>
  <Override PartName="/ppt/ink/ink16.xml" ContentType="application/inkml+xml"/>
  <Override PartName="/ppt/notesSlides/notesSlide10.xml" ContentType="application/vnd.openxmlformats-officedocument.presentationml.notesSlide+xml"/>
  <Override PartName="/ppt/ink/ink17.xml" ContentType="application/inkml+xml"/>
  <Override PartName="/ppt/notesSlides/notesSlide11.xml" ContentType="application/vnd.openxmlformats-officedocument.presentationml.notesSlide+xml"/>
  <Override PartName="/ppt/ink/ink18.xml" ContentType="application/inkml+xml"/>
  <Override PartName="/ppt/notesSlides/notesSlide12.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notesSlides/notesSlide13.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8.xml" ContentType="application/inkml+xml"/>
  <Override PartName="/ppt/ink/ink29.xml" ContentType="application/inkml+xml"/>
  <Override PartName="/ppt/notesSlides/notesSlide17.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notesSlides/notesSlide18.xml" ContentType="application/vnd.openxmlformats-officedocument.presentationml.notesSlide+xml"/>
  <Override PartName="/ppt/ink/ink3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4.xml" ContentType="application/inkml+xml"/>
  <Override PartName="/ppt/notesSlides/notesSlide21.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22.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notesSlides/notesSlide23.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24.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25.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81" r:id="rId6"/>
    <p:sldMasterId id="2147483688" r:id="rId7"/>
    <p:sldMasterId id="2147483692" r:id="rId8"/>
  </p:sldMasterIdLst>
  <p:notesMasterIdLst>
    <p:notesMasterId r:id="rId83"/>
  </p:notesMasterIdLst>
  <p:sldIdLst>
    <p:sldId id="256" r:id="rId9"/>
    <p:sldId id="257" r:id="rId10"/>
    <p:sldId id="262" r:id="rId11"/>
    <p:sldId id="261" r:id="rId12"/>
    <p:sldId id="263" r:id="rId13"/>
    <p:sldId id="265" r:id="rId14"/>
    <p:sldId id="264" r:id="rId15"/>
    <p:sldId id="313" r:id="rId16"/>
    <p:sldId id="314" r:id="rId17"/>
    <p:sldId id="258" r:id="rId18"/>
    <p:sldId id="259" r:id="rId19"/>
    <p:sldId id="315" r:id="rId20"/>
    <p:sldId id="316" r:id="rId21"/>
    <p:sldId id="266" r:id="rId22"/>
    <p:sldId id="267" r:id="rId23"/>
    <p:sldId id="268" r:id="rId24"/>
    <p:sldId id="317" r:id="rId25"/>
    <p:sldId id="318" r:id="rId26"/>
    <p:sldId id="319" r:id="rId27"/>
    <p:sldId id="312" r:id="rId28"/>
    <p:sldId id="320" r:id="rId29"/>
    <p:sldId id="321" r:id="rId30"/>
    <p:sldId id="322" r:id="rId31"/>
    <p:sldId id="270" r:id="rId32"/>
    <p:sldId id="271" r:id="rId33"/>
    <p:sldId id="269"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6" r:id="rId58"/>
    <p:sldId id="295" r:id="rId59"/>
    <p:sldId id="297" r:id="rId60"/>
    <p:sldId id="298" r:id="rId61"/>
    <p:sldId id="299" r:id="rId62"/>
    <p:sldId id="300" r:id="rId63"/>
    <p:sldId id="301" r:id="rId64"/>
    <p:sldId id="302" r:id="rId65"/>
    <p:sldId id="303" r:id="rId66"/>
    <p:sldId id="304" r:id="rId67"/>
    <p:sldId id="305" r:id="rId68"/>
    <p:sldId id="323" r:id="rId69"/>
    <p:sldId id="324" r:id="rId70"/>
    <p:sldId id="325" r:id="rId71"/>
    <p:sldId id="326" r:id="rId72"/>
    <p:sldId id="327" r:id="rId73"/>
    <p:sldId id="328" r:id="rId74"/>
    <p:sldId id="329" r:id="rId75"/>
    <p:sldId id="306" r:id="rId76"/>
    <p:sldId id="307" r:id="rId77"/>
    <p:sldId id="308" r:id="rId78"/>
    <p:sldId id="309" r:id="rId79"/>
    <p:sldId id="260" r:id="rId80"/>
    <p:sldId id="310" r:id="rId81"/>
    <p:sldId id="31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44" autoAdjust="0"/>
    <p:restoredTop sz="94660"/>
  </p:normalViewPr>
  <p:slideViewPr>
    <p:cSldViewPr snapToGrid="0">
      <p:cViewPr varScale="1">
        <p:scale>
          <a:sx n="72" d="100"/>
          <a:sy n="72" d="100"/>
        </p:scale>
        <p:origin x="36"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presProps" Target="pres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esh Srinivas" userId="b50c602e8e16b176" providerId="LiveId" clId="{ABE32E5D-9694-43A5-899F-792BF43F22BD}"/>
    <pc:docChg chg="undo redo custSel addSld delSld modSld sldOrd delMainMaster">
      <pc:chgData name="Mahesh Srinivas" userId="b50c602e8e16b176" providerId="LiveId" clId="{ABE32E5D-9694-43A5-899F-792BF43F22BD}" dt="2025-01-27T05:23:52.544" v="4249" actId="14100"/>
      <pc:docMkLst>
        <pc:docMk/>
      </pc:docMkLst>
      <pc:sldChg chg="addSp modSp mod">
        <pc:chgData name="Mahesh Srinivas" userId="b50c602e8e16b176" providerId="LiveId" clId="{ABE32E5D-9694-43A5-899F-792BF43F22BD}" dt="2025-01-27T05:23:52.544" v="4249" actId="14100"/>
        <pc:sldMkLst>
          <pc:docMk/>
          <pc:sldMk cId="3949961955" sldId="256"/>
        </pc:sldMkLst>
        <pc:spChg chg="mod">
          <ac:chgData name="Mahesh Srinivas" userId="b50c602e8e16b176" providerId="LiveId" clId="{ABE32E5D-9694-43A5-899F-792BF43F22BD}" dt="2025-01-27T05:23:52.544" v="4249" actId="14100"/>
          <ac:spMkLst>
            <pc:docMk/>
            <pc:sldMk cId="3949961955" sldId="256"/>
            <ac:spMk id="5" creationId="{241EB57D-0A8B-0746-B0F8-6E20C03715CB}"/>
          </ac:spMkLst>
        </pc:spChg>
        <pc:picChg chg="mod">
          <ac:chgData name="Mahesh Srinivas" userId="b50c602e8e16b176" providerId="LiveId" clId="{ABE32E5D-9694-43A5-899F-792BF43F22BD}" dt="2025-01-19T18:52:43.263" v="2404" actId="1076"/>
          <ac:picMkLst>
            <pc:docMk/>
            <pc:sldMk cId="3949961955" sldId="256"/>
            <ac:picMk id="4" creationId="{BE564663-A32A-E15B-5C71-C4BC132ABCD8}"/>
          </ac:picMkLst>
        </pc:picChg>
      </pc:sldChg>
      <pc:sldChg chg="addSp delSp modSp new mod">
        <pc:chgData name="Mahesh Srinivas" userId="b50c602e8e16b176" providerId="LiveId" clId="{ABE32E5D-9694-43A5-899F-792BF43F22BD}" dt="2025-01-23T10:45:29.320" v="4109" actId="108"/>
        <pc:sldMkLst>
          <pc:docMk/>
          <pc:sldMk cId="1140812552" sldId="257"/>
        </pc:sldMkLst>
        <pc:spChg chg="add mod">
          <ac:chgData name="Mahesh Srinivas" userId="b50c602e8e16b176" providerId="LiveId" clId="{ABE32E5D-9694-43A5-899F-792BF43F22BD}" dt="2025-01-18T09:55:50.054" v="3" actId="1076"/>
          <ac:spMkLst>
            <pc:docMk/>
            <pc:sldMk cId="1140812552" sldId="257"/>
            <ac:spMk id="2" creationId="{14F2E2C2-5190-F3D0-4E5D-627C841B6B25}"/>
          </ac:spMkLst>
        </pc:spChg>
        <pc:spChg chg="add mod">
          <ac:chgData name="Mahesh Srinivas" userId="b50c602e8e16b176" providerId="LiveId" clId="{ABE32E5D-9694-43A5-899F-792BF43F22BD}" dt="2025-01-23T10:23:23.469" v="3988" actId="20577"/>
          <ac:spMkLst>
            <pc:docMk/>
            <pc:sldMk cId="1140812552" sldId="257"/>
            <ac:spMk id="3" creationId="{040C81D5-2372-DFC8-3FCD-599FA2E3F2FF}"/>
          </ac:spMkLst>
        </pc:spChg>
        <pc:spChg chg="add mod">
          <ac:chgData name="Mahesh Srinivas" userId="b50c602e8e16b176" providerId="LiveId" clId="{ABE32E5D-9694-43A5-899F-792BF43F22BD}" dt="2025-01-23T10:45:29.320" v="4109" actId="108"/>
          <ac:spMkLst>
            <pc:docMk/>
            <pc:sldMk cId="1140812552" sldId="257"/>
            <ac:spMk id="4" creationId="{FD9C41DD-47A7-68C1-ABD2-5B60AA557416}"/>
          </ac:spMkLst>
        </pc:spChg>
        <pc:spChg chg="add mod">
          <ac:chgData name="Mahesh Srinivas" userId="b50c602e8e16b176" providerId="LiveId" clId="{ABE32E5D-9694-43A5-899F-792BF43F22BD}" dt="2025-01-18T10:00:52.363" v="45" actId="1076"/>
          <ac:spMkLst>
            <pc:docMk/>
            <pc:sldMk cId="1140812552" sldId="257"/>
            <ac:spMk id="8" creationId="{6CBDECE5-83ED-E4E2-1638-66D627054147}"/>
          </ac:spMkLst>
        </pc:spChg>
        <pc:spChg chg="add mod">
          <ac:chgData name="Mahesh Srinivas" userId="b50c602e8e16b176" providerId="LiveId" clId="{ABE32E5D-9694-43A5-899F-792BF43F22BD}" dt="2025-01-18T10:00:52.363" v="45" actId="1076"/>
          <ac:spMkLst>
            <pc:docMk/>
            <pc:sldMk cId="1140812552" sldId="257"/>
            <ac:spMk id="9" creationId="{56C4F62F-9C92-8CE1-3E09-44FFB406C0C4}"/>
          </ac:spMkLst>
        </pc:spChg>
        <pc:spChg chg="add mod">
          <ac:chgData name="Mahesh Srinivas" userId="b50c602e8e16b176" providerId="LiveId" clId="{ABE32E5D-9694-43A5-899F-792BF43F22BD}" dt="2025-01-18T10:00:52.363" v="45" actId="1076"/>
          <ac:spMkLst>
            <pc:docMk/>
            <pc:sldMk cId="1140812552" sldId="257"/>
            <ac:spMk id="10" creationId="{F739DF95-B43F-1CA6-CFE0-466CB79F1BF9}"/>
          </ac:spMkLst>
        </pc:spChg>
        <pc:spChg chg="add mod">
          <ac:chgData name="Mahesh Srinivas" userId="b50c602e8e16b176" providerId="LiveId" clId="{ABE32E5D-9694-43A5-899F-792BF43F22BD}" dt="2025-01-18T10:00:52.363" v="45" actId="1076"/>
          <ac:spMkLst>
            <pc:docMk/>
            <pc:sldMk cId="1140812552" sldId="257"/>
            <ac:spMk id="11" creationId="{A3246FB2-EF47-4885-CD1C-DB9F4AAF422D}"/>
          </ac:spMkLst>
        </pc:spChg>
        <pc:spChg chg="add mod">
          <ac:chgData name="Mahesh Srinivas" userId="b50c602e8e16b176" providerId="LiveId" clId="{ABE32E5D-9694-43A5-899F-792BF43F22BD}" dt="2025-01-18T10:02:48.542" v="60" actId="14100"/>
          <ac:spMkLst>
            <pc:docMk/>
            <pc:sldMk cId="1140812552" sldId="257"/>
            <ac:spMk id="12" creationId="{2B6ABDCC-7C75-A1C5-03CA-9BED5FA9C0A3}"/>
          </ac:spMkLst>
        </pc:spChg>
        <pc:spChg chg="add mod">
          <ac:chgData name="Mahesh Srinivas" userId="b50c602e8e16b176" providerId="LiveId" clId="{ABE32E5D-9694-43A5-899F-792BF43F22BD}" dt="2025-01-18T10:02:48.542" v="60" actId="14100"/>
          <ac:spMkLst>
            <pc:docMk/>
            <pc:sldMk cId="1140812552" sldId="257"/>
            <ac:spMk id="13" creationId="{6455D557-985C-27CF-8DA6-0B61FB457AAC}"/>
          </ac:spMkLst>
        </pc:spChg>
        <pc:spChg chg="add mod">
          <ac:chgData name="Mahesh Srinivas" userId="b50c602e8e16b176" providerId="LiveId" clId="{ABE32E5D-9694-43A5-899F-792BF43F22BD}" dt="2025-01-23T10:21:38.380" v="3871" actId="20577"/>
          <ac:spMkLst>
            <pc:docMk/>
            <pc:sldMk cId="1140812552" sldId="257"/>
            <ac:spMk id="14" creationId="{80A0C2B8-61E5-BC2A-AFDB-9430AE9B652D}"/>
          </ac:spMkLst>
        </pc:spChg>
        <pc:spChg chg="add mod">
          <ac:chgData name="Mahesh Srinivas" userId="b50c602e8e16b176" providerId="LiveId" clId="{ABE32E5D-9694-43A5-899F-792BF43F22BD}" dt="2025-01-18T10:00:52.363" v="45" actId="1076"/>
          <ac:spMkLst>
            <pc:docMk/>
            <pc:sldMk cId="1140812552" sldId="257"/>
            <ac:spMk id="15" creationId="{34DA5E1B-7792-853B-0BBE-939466704289}"/>
          </ac:spMkLst>
        </pc:spChg>
        <pc:spChg chg="add mod">
          <ac:chgData name="Mahesh Srinivas" userId="b50c602e8e16b176" providerId="LiveId" clId="{ABE32E5D-9694-43A5-899F-792BF43F22BD}" dt="2025-01-23T10:22:04.382" v="3911" actId="14100"/>
          <ac:spMkLst>
            <pc:docMk/>
            <pc:sldMk cId="1140812552" sldId="257"/>
            <ac:spMk id="16" creationId="{C531BE85-7C67-584B-94B3-BF84D0984C97}"/>
          </ac:spMkLst>
        </pc:spChg>
        <pc:spChg chg="add mod">
          <ac:chgData name="Mahesh Srinivas" userId="b50c602e8e16b176" providerId="LiveId" clId="{ABE32E5D-9694-43A5-899F-792BF43F22BD}" dt="2025-01-18T10:04:35.455" v="69" actId="14100"/>
          <ac:spMkLst>
            <pc:docMk/>
            <pc:sldMk cId="1140812552" sldId="257"/>
            <ac:spMk id="17" creationId="{D1DA96ED-2F4D-C69B-19DF-1AE66925F5EA}"/>
          </ac:spMkLst>
        </pc:spChg>
        <pc:spChg chg="add mod">
          <ac:chgData name="Mahesh Srinivas" userId="b50c602e8e16b176" providerId="LiveId" clId="{ABE32E5D-9694-43A5-899F-792BF43F22BD}" dt="2025-01-23T10:44:33.719" v="4105" actId="108"/>
          <ac:spMkLst>
            <pc:docMk/>
            <pc:sldMk cId="1140812552" sldId="257"/>
            <ac:spMk id="18" creationId="{E3E8BBF0-9B0F-7476-DA4C-D307BA3B18FE}"/>
          </ac:spMkLst>
        </pc:spChg>
        <pc:spChg chg="add mod">
          <ac:chgData name="Mahesh Srinivas" userId="b50c602e8e16b176" providerId="LiveId" clId="{ABE32E5D-9694-43A5-899F-792BF43F22BD}" dt="2025-01-19T10:00:48.760" v="268" actId="1037"/>
          <ac:spMkLst>
            <pc:docMk/>
            <pc:sldMk cId="1140812552" sldId="257"/>
            <ac:spMk id="19" creationId="{1517682E-5124-0FC8-41FE-9B0398738F39}"/>
          </ac:spMkLst>
        </pc:spChg>
        <pc:spChg chg="add mod">
          <ac:chgData name="Mahesh Srinivas" userId="b50c602e8e16b176" providerId="LiveId" clId="{ABE32E5D-9694-43A5-899F-792BF43F22BD}" dt="2025-01-23T10:45:04.310" v="4107" actId="108"/>
          <ac:spMkLst>
            <pc:docMk/>
            <pc:sldMk cId="1140812552" sldId="257"/>
            <ac:spMk id="20" creationId="{2F25CC29-DD54-F239-0794-413A69CAA05A}"/>
          </ac:spMkLst>
        </pc:spChg>
        <pc:spChg chg="add mod">
          <ac:chgData name="Mahesh Srinivas" userId="b50c602e8e16b176" providerId="LiveId" clId="{ABE32E5D-9694-43A5-899F-792BF43F22BD}" dt="2025-01-18T10:04:13.960" v="68" actId="1076"/>
          <ac:spMkLst>
            <pc:docMk/>
            <pc:sldMk cId="1140812552" sldId="257"/>
            <ac:spMk id="21" creationId="{186F8BE6-2AF7-AC5B-DAAD-F712F0AF52E7}"/>
          </ac:spMkLst>
        </pc:spChg>
        <pc:spChg chg="add mod">
          <ac:chgData name="Mahesh Srinivas" userId="b50c602e8e16b176" providerId="LiveId" clId="{ABE32E5D-9694-43A5-899F-792BF43F22BD}" dt="2025-01-18T10:04:13.960" v="68" actId="1076"/>
          <ac:spMkLst>
            <pc:docMk/>
            <pc:sldMk cId="1140812552" sldId="257"/>
            <ac:spMk id="22" creationId="{0AE2E188-1CB5-D508-5DE8-1B723D4E8BFE}"/>
          </ac:spMkLst>
        </pc:spChg>
      </pc:sldChg>
      <pc:sldChg chg="add del">
        <pc:chgData name="Mahesh Srinivas" userId="b50c602e8e16b176" providerId="LiveId" clId="{ABE32E5D-9694-43A5-899F-792BF43F22BD}" dt="2025-01-23T10:24:43.334" v="4034"/>
        <pc:sldMkLst>
          <pc:docMk/>
          <pc:sldMk cId="0" sldId="258"/>
        </pc:sldMkLst>
      </pc:sldChg>
      <pc:sldChg chg="add">
        <pc:chgData name="Mahesh Srinivas" userId="b50c602e8e16b176" providerId="LiveId" clId="{ABE32E5D-9694-43A5-899F-792BF43F22BD}" dt="2025-01-23T10:24:43.334" v="4034"/>
        <pc:sldMkLst>
          <pc:docMk/>
          <pc:sldMk cId="0" sldId="259"/>
        </pc:sldMkLst>
      </pc:sldChg>
      <pc:sldChg chg="addSp modSp new del">
        <pc:chgData name="Mahesh Srinivas" userId="b50c602e8e16b176" providerId="LiveId" clId="{ABE32E5D-9694-43A5-899F-792BF43F22BD}" dt="2025-01-19T10:46:42.933" v="441" actId="2696"/>
        <pc:sldMkLst>
          <pc:docMk/>
          <pc:sldMk cId="325689792" sldId="259"/>
        </pc:sldMkLst>
      </pc:sldChg>
      <pc:sldChg chg="addSp modSp new del mod">
        <pc:chgData name="Mahesh Srinivas" userId="b50c602e8e16b176" providerId="LiveId" clId="{ABE32E5D-9694-43A5-899F-792BF43F22BD}" dt="2025-01-19T10:25:49.008" v="358" actId="2696"/>
        <pc:sldMkLst>
          <pc:docMk/>
          <pc:sldMk cId="740708750" sldId="259"/>
        </pc:sldMkLst>
      </pc:sldChg>
      <pc:sldChg chg="addSp delSp add mod">
        <pc:chgData name="Mahesh Srinivas" userId="b50c602e8e16b176" providerId="LiveId" clId="{ABE32E5D-9694-43A5-899F-792BF43F22BD}" dt="2025-01-20T16:02:49.429" v="3611" actId="9405"/>
        <pc:sldMkLst>
          <pc:docMk/>
          <pc:sldMk cId="0" sldId="260"/>
        </pc:sldMkLst>
        <pc:inkChg chg="add">
          <ac:chgData name="Mahesh Srinivas" userId="b50c602e8e16b176" providerId="LiveId" clId="{ABE32E5D-9694-43A5-899F-792BF43F22BD}" dt="2025-01-20T15:56:42.014" v="3550" actId="9405"/>
          <ac:inkMkLst>
            <pc:docMk/>
            <pc:sldMk cId="0" sldId="260"/>
            <ac:inkMk id="56" creationId="{B6E17D90-96F7-AD39-61D2-27DFF86A8043}"/>
          </ac:inkMkLst>
        </pc:inkChg>
        <pc:inkChg chg="add">
          <ac:chgData name="Mahesh Srinivas" userId="b50c602e8e16b176" providerId="LiveId" clId="{ABE32E5D-9694-43A5-899F-792BF43F22BD}" dt="2025-01-20T15:57:04.953" v="3553" actId="9405"/>
          <ac:inkMkLst>
            <pc:docMk/>
            <pc:sldMk cId="0" sldId="260"/>
            <ac:inkMk id="58" creationId="{5A546BEE-9CFE-C721-81AA-59EDD2898C68}"/>
          </ac:inkMkLst>
        </pc:inkChg>
        <pc:inkChg chg="add">
          <ac:chgData name="Mahesh Srinivas" userId="b50c602e8e16b176" providerId="LiveId" clId="{ABE32E5D-9694-43A5-899F-792BF43F22BD}" dt="2025-01-20T15:57:23.615" v="3554" actId="9405"/>
          <ac:inkMkLst>
            <pc:docMk/>
            <pc:sldMk cId="0" sldId="260"/>
            <ac:inkMk id="59" creationId="{DDD1009D-9505-079D-C170-9ECC59A29F4A}"/>
          </ac:inkMkLst>
        </pc:inkChg>
        <pc:inkChg chg="add">
          <ac:chgData name="Mahesh Srinivas" userId="b50c602e8e16b176" providerId="LiveId" clId="{ABE32E5D-9694-43A5-899F-792BF43F22BD}" dt="2025-01-20T15:57:34.436" v="3555" actId="9405"/>
          <ac:inkMkLst>
            <pc:docMk/>
            <pc:sldMk cId="0" sldId="260"/>
            <ac:inkMk id="60" creationId="{A54CF5D0-3701-E1E2-D379-4B4BABA26D20}"/>
          </ac:inkMkLst>
        </pc:inkChg>
        <pc:inkChg chg="add">
          <ac:chgData name="Mahesh Srinivas" userId="b50c602e8e16b176" providerId="LiveId" clId="{ABE32E5D-9694-43A5-899F-792BF43F22BD}" dt="2025-01-20T16:02:49.429" v="3611" actId="9405"/>
          <ac:inkMkLst>
            <pc:docMk/>
            <pc:sldMk cId="0" sldId="260"/>
            <ac:inkMk id="62" creationId="{5801A1E5-3B71-15B8-0B30-4A815F374BB6}"/>
          </ac:inkMkLst>
        </pc:inkChg>
      </pc:sldChg>
      <pc:sldChg chg="addSp modSp new del mod">
        <pc:chgData name="Mahesh Srinivas" userId="b50c602e8e16b176" providerId="LiveId" clId="{ABE32E5D-9694-43A5-899F-792BF43F22BD}" dt="2025-01-19T10:46:48.668" v="442" actId="2696"/>
        <pc:sldMkLst>
          <pc:docMk/>
          <pc:sldMk cId="2808676780" sldId="260"/>
        </pc:sldMkLst>
      </pc:sldChg>
      <pc:sldChg chg="addSp modSp new mod">
        <pc:chgData name="Mahesh Srinivas" userId="b50c602e8e16b176" providerId="LiveId" clId="{ABE32E5D-9694-43A5-899F-792BF43F22BD}" dt="2025-01-19T11:34:02.421" v="967" actId="14100"/>
        <pc:sldMkLst>
          <pc:docMk/>
          <pc:sldMk cId="2760448643" sldId="261"/>
        </pc:sldMkLst>
        <pc:spChg chg="add mod">
          <ac:chgData name="Mahesh Srinivas" userId="b50c602e8e16b176" providerId="LiveId" clId="{ABE32E5D-9694-43A5-899F-792BF43F22BD}" dt="2025-01-19T10:46:59.580" v="443" actId="1076"/>
          <ac:spMkLst>
            <pc:docMk/>
            <pc:sldMk cId="2760448643" sldId="261"/>
            <ac:spMk id="2" creationId="{61B39460-7193-81F4-8308-FCF4135598A8}"/>
          </ac:spMkLst>
        </pc:spChg>
        <pc:spChg chg="add mod">
          <ac:chgData name="Mahesh Srinivas" userId="b50c602e8e16b176" providerId="LiveId" clId="{ABE32E5D-9694-43A5-899F-792BF43F22BD}" dt="2025-01-19T10:45:26.972" v="436"/>
          <ac:spMkLst>
            <pc:docMk/>
            <pc:sldMk cId="2760448643" sldId="261"/>
            <ac:spMk id="4" creationId="{78BA128F-83EF-CECD-F4AE-1AC9401F1253}"/>
          </ac:spMkLst>
        </pc:spChg>
        <pc:spChg chg="add mod">
          <ac:chgData name="Mahesh Srinivas" userId="b50c602e8e16b176" providerId="LiveId" clId="{ABE32E5D-9694-43A5-899F-792BF43F22BD}" dt="2025-01-19T11:33:38.207" v="963" actId="1076"/>
          <ac:spMkLst>
            <pc:docMk/>
            <pc:sldMk cId="2760448643" sldId="261"/>
            <ac:spMk id="6" creationId="{80F61816-FCA2-B0BB-51F9-98D2627F3F53}"/>
          </ac:spMkLst>
        </pc:spChg>
        <pc:spChg chg="add mod">
          <ac:chgData name="Mahesh Srinivas" userId="b50c602e8e16b176" providerId="LiveId" clId="{ABE32E5D-9694-43A5-899F-792BF43F22BD}" dt="2025-01-19T10:45:26.972" v="436"/>
          <ac:spMkLst>
            <pc:docMk/>
            <pc:sldMk cId="2760448643" sldId="261"/>
            <ac:spMk id="7" creationId="{A77044F2-5780-A42B-72DC-DF1DDCECD90A}"/>
          </ac:spMkLst>
        </pc:spChg>
        <pc:spChg chg="add mod">
          <ac:chgData name="Mahesh Srinivas" userId="b50c602e8e16b176" providerId="LiveId" clId="{ABE32E5D-9694-43A5-899F-792BF43F22BD}" dt="2025-01-19T10:45:26.972" v="436"/>
          <ac:spMkLst>
            <pc:docMk/>
            <pc:sldMk cId="2760448643" sldId="261"/>
            <ac:spMk id="8" creationId="{84D2F57F-E3EB-3448-788C-2E255884346C}"/>
          </ac:spMkLst>
        </pc:spChg>
        <pc:spChg chg="add mod">
          <ac:chgData name="Mahesh Srinivas" userId="b50c602e8e16b176" providerId="LiveId" clId="{ABE32E5D-9694-43A5-899F-792BF43F22BD}" dt="2025-01-19T10:45:26.972" v="436"/>
          <ac:spMkLst>
            <pc:docMk/>
            <pc:sldMk cId="2760448643" sldId="261"/>
            <ac:spMk id="10" creationId="{C5113FA8-D35F-4069-5C18-2241F853F95D}"/>
          </ac:spMkLst>
        </pc:spChg>
        <pc:spChg chg="add mod">
          <ac:chgData name="Mahesh Srinivas" userId="b50c602e8e16b176" providerId="LiveId" clId="{ABE32E5D-9694-43A5-899F-792BF43F22BD}" dt="2025-01-19T10:45:26.972" v="436"/>
          <ac:spMkLst>
            <pc:docMk/>
            <pc:sldMk cId="2760448643" sldId="261"/>
            <ac:spMk id="11" creationId="{48656E43-B635-B451-9E5E-DDB78320E902}"/>
          </ac:spMkLst>
        </pc:spChg>
        <pc:spChg chg="add mod">
          <ac:chgData name="Mahesh Srinivas" userId="b50c602e8e16b176" providerId="LiveId" clId="{ABE32E5D-9694-43A5-899F-792BF43F22BD}" dt="2025-01-19T11:33:28.056" v="962" actId="14100"/>
          <ac:spMkLst>
            <pc:docMk/>
            <pc:sldMk cId="2760448643" sldId="261"/>
            <ac:spMk id="12" creationId="{154A6E85-B247-E5E0-FDFC-714E23035D46}"/>
          </ac:spMkLst>
        </pc:spChg>
        <pc:spChg chg="mod">
          <ac:chgData name="Mahesh Srinivas" userId="b50c602e8e16b176" providerId="LiveId" clId="{ABE32E5D-9694-43A5-899F-792BF43F22BD}" dt="2025-01-19T11:33:45.056" v="964" actId="1076"/>
          <ac:spMkLst>
            <pc:docMk/>
            <pc:sldMk cId="2760448643" sldId="261"/>
            <ac:spMk id="13" creationId="{580A1EC0-6F53-3521-0B84-2747385951EA}"/>
          </ac:spMkLst>
        </pc:spChg>
        <pc:spChg chg="add mod">
          <ac:chgData name="Mahesh Srinivas" userId="b50c602e8e16b176" providerId="LiveId" clId="{ABE32E5D-9694-43A5-899F-792BF43F22BD}" dt="2025-01-19T11:33:53.679" v="965" actId="1076"/>
          <ac:spMkLst>
            <pc:docMk/>
            <pc:sldMk cId="2760448643" sldId="261"/>
            <ac:spMk id="14" creationId="{2D3A61B0-3DF6-BD26-2D1A-1697F3C5CFDF}"/>
          </ac:spMkLst>
        </pc:spChg>
        <pc:spChg chg="add mod">
          <ac:chgData name="Mahesh Srinivas" userId="b50c602e8e16b176" providerId="LiveId" clId="{ABE32E5D-9694-43A5-899F-792BF43F22BD}" dt="2025-01-19T11:34:02.421" v="967" actId="14100"/>
          <ac:spMkLst>
            <pc:docMk/>
            <pc:sldMk cId="2760448643" sldId="261"/>
            <ac:spMk id="15" creationId="{CD278BB7-90DA-5C7D-DC30-C54851197813}"/>
          </ac:spMkLst>
        </pc:spChg>
      </pc:sldChg>
      <pc:sldChg chg="addSp modSp new mod">
        <pc:chgData name="Mahesh Srinivas" userId="b50c602e8e16b176" providerId="LiveId" clId="{ABE32E5D-9694-43A5-899F-792BF43F22BD}" dt="2025-01-19T12:24:16.286" v="1190" actId="1076"/>
        <pc:sldMkLst>
          <pc:docMk/>
          <pc:sldMk cId="3975230462" sldId="262"/>
        </pc:sldMkLst>
        <pc:spChg chg="add mod">
          <ac:chgData name="Mahesh Srinivas" userId="b50c602e8e16b176" providerId="LiveId" clId="{ABE32E5D-9694-43A5-899F-792BF43F22BD}" dt="2025-01-19T12:24:16.286" v="1190" actId="1076"/>
          <ac:spMkLst>
            <pc:docMk/>
            <pc:sldMk cId="3975230462" sldId="262"/>
            <ac:spMk id="2" creationId="{4457505A-0D2F-EBBF-31B2-D30B4C6ABC52}"/>
          </ac:spMkLst>
        </pc:spChg>
        <pc:spChg chg="add mod">
          <ac:chgData name="Mahesh Srinivas" userId="b50c602e8e16b176" providerId="LiveId" clId="{ABE32E5D-9694-43A5-899F-792BF43F22BD}" dt="2025-01-19T12:24:07.533" v="1189" actId="1035"/>
          <ac:spMkLst>
            <pc:docMk/>
            <pc:sldMk cId="3975230462" sldId="262"/>
            <ac:spMk id="3" creationId="{E6E233C4-69FE-A03F-15F2-A9CA37D58C0C}"/>
          </ac:spMkLst>
        </pc:spChg>
        <pc:spChg chg="add mod">
          <ac:chgData name="Mahesh Srinivas" userId="b50c602e8e16b176" providerId="LiveId" clId="{ABE32E5D-9694-43A5-899F-792BF43F22BD}" dt="2025-01-19T12:24:07.533" v="1189" actId="1035"/>
          <ac:spMkLst>
            <pc:docMk/>
            <pc:sldMk cId="3975230462" sldId="262"/>
            <ac:spMk id="4" creationId="{00F31078-6ED1-C1CD-5692-349D095E66C3}"/>
          </ac:spMkLst>
        </pc:spChg>
        <pc:spChg chg="add mod">
          <ac:chgData name="Mahesh Srinivas" userId="b50c602e8e16b176" providerId="LiveId" clId="{ABE32E5D-9694-43A5-899F-792BF43F22BD}" dt="2025-01-19T12:24:07.533" v="1189" actId="1035"/>
          <ac:spMkLst>
            <pc:docMk/>
            <pc:sldMk cId="3975230462" sldId="262"/>
            <ac:spMk id="5" creationId="{CB235165-2F9C-5BC5-FE2F-E89FA66CBA42}"/>
          </ac:spMkLst>
        </pc:spChg>
        <pc:spChg chg="add mod">
          <ac:chgData name="Mahesh Srinivas" userId="b50c602e8e16b176" providerId="LiveId" clId="{ABE32E5D-9694-43A5-899F-792BF43F22BD}" dt="2025-01-19T12:24:07.533" v="1189" actId="1035"/>
          <ac:spMkLst>
            <pc:docMk/>
            <pc:sldMk cId="3975230462" sldId="262"/>
            <ac:spMk id="6" creationId="{DA9585B1-37FD-CEDB-5E2E-422F9B671B26}"/>
          </ac:spMkLst>
        </pc:spChg>
        <pc:spChg chg="add mod">
          <ac:chgData name="Mahesh Srinivas" userId="b50c602e8e16b176" providerId="LiveId" clId="{ABE32E5D-9694-43A5-899F-792BF43F22BD}" dt="2025-01-19T12:24:07.533" v="1189" actId="1035"/>
          <ac:spMkLst>
            <pc:docMk/>
            <pc:sldMk cId="3975230462" sldId="262"/>
            <ac:spMk id="7" creationId="{B2E8B3DE-664E-6FFA-8220-4E947DB85EBF}"/>
          </ac:spMkLst>
        </pc:spChg>
        <pc:spChg chg="add mod">
          <ac:chgData name="Mahesh Srinivas" userId="b50c602e8e16b176" providerId="LiveId" clId="{ABE32E5D-9694-43A5-899F-792BF43F22BD}" dt="2025-01-19T12:24:07.533" v="1189" actId="1035"/>
          <ac:spMkLst>
            <pc:docMk/>
            <pc:sldMk cId="3975230462" sldId="262"/>
            <ac:spMk id="8" creationId="{1DDB15FF-FD8F-86E9-B630-97C589A9F3A4}"/>
          </ac:spMkLst>
        </pc:spChg>
        <pc:spChg chg="add mod">
          <ac:chgData name="Mahesh Srinivas" userId="b50c602e8e16b176" providerId="LiveId" clId="{ABE32E5D-9694-43A5-899F-792BF43F22BD}" dt="2025-01-19T12:24:07.533" v="1189" actId="1035"/>
          <ac:spMkLst>
            <pc:docMk/>
            <pc:sldMk cId="3975230462" sldId="262"/>
            <ac:spMk id="9" creationId="{25678A1A-856B-803A-CD06-B8EBBD49C662}"/>
          </ac:spMkLst>
        </pc:spChg>
        <pc:spChg chg="add mod">
          <ac:chgData name="Mahesh Srinivas" userId="b50c602e8e16b176" providerId="LiveId" clId="{ABE32E5D-9694-43A5-899F-792BF43F22BD}" dt="2025-01-19T12:24:07.533" v="1189" actId="1035"/>
          <ac:spMkLst>
            <pc:docMk/>
            <pc:sldMk cId="3975230462" sldId="262"/>
            <ac:spMk id="10" creationId="{830D796F-05E2-1EDC-B378-49D0B30B28F0}"/>
          </ac:spMkLst>
        </pc:spChg>
      </pc:sldChg>
      <pc:sldChg chg="addSp delSp modSp new mod">
        <pc:chgData name="Mahesh Srinivas" userId="b50c602e8e16b176" providerId="LiveId" clId="{ABE32E5D-9694-43A5-899F-792BF43F22BD}" dt="2025-01-22T08:41:58.326" v="3758" actId="20577"/>
        <pc:sldMkLst>
          <pc:docMk/>
          <pc:sldMk cId="1723839060" sldId="263"/>
        </pc:sldMkLst>
        <pc:spChg chg="add mod">
          <ac:chgData name="Mahesh Srinivas" userId="b50c602e8e16b176" providerId="LiveId" clId="{ABE32E5D-9694-43A5-899F-792BF43F22BD}" dt="2025-01-19T10:59:21.122" v="488" actId="1076"/>
          <ac:spMkLst>
            <pc:docMk/>
            <pc:sldMk cId="1723839060" sldId="263"/>
            <ac:spMk id="2" creationId="{21B6D79A-597A-7360-6B0F-A4EFEF09EF36}"/>
          </ac:spMkLst>
        </pc:spChg>
        <pc:spChg chg="add mod">
          <ac:chgData name="Mahesh Srinivas" userId="b50c602e8e16b176" providerId="LiveId" clId="{ABE32E5D-9694-43A5-899F-792BF43F22BD}" dt="2025-01-19T11:21:55.452" v="536" actId="1037"/>
          <ac:spMkLst>
            <pc:docMk/>
            <pc:sldMk cId="1723839060" sldId="263"/>
            <ac:spMk id="4" creationId="{859C1826-9177-515E-3718-A35A5802378A}"/>
          </ac:spMkLst>
        </pc:spChg>
        <pc:spChg chg="add mod">
          <ac:chgData name="Mahesh Srinivas" userId="b50c602e8e16b176" providerId="LiveId" clId="{ABE32E5D-9694-43A5-899F-792BF43F22BD}" dt="2025-01-19T11:21:55.452" v="536" actId="1037"/>
          <ac:spMkLst>
            <pc:docMk/>
            <pc:sldMk cId="1723839060" sldId="263"/>
            <ac:spMk id="5" creationId="{18BB527D-EA7B-DC70-E4A0-78C76BDA86FF}"/>
          </ac:spMkLst>
        </pc:spChg>
        <pc:spChg chg="add mod">
          <ac:chgData name="Mahesh Srinivas" userId="b50c602e8e16b176" providerId="LiveId" clId="{ABE32E5D-9694-43A5-899F-792BF43F22BD}" dt="2025-01-19T11:22:18.936" v="600" actId="1038"/>
          <ac:spMkLst>
            <pc:docMk/>
            <pc:sldMk cId="1723839060" sldId="263"/>
            <ac:spMk id="7" creationId="{B5E0FC38-2C25-5762-292B-8907DF64073C}"/>
          </ac:spMkLst>
        </pc:spChg>
        <pc:spChg chg="add mod">
          <ac:chgData name="Mahesh Srinivas" userId="b50c602e8e16b176" providerId="LiveId" clId="{ABE32E5D-9694-43A5-899F-792BF43F22BD}" dt="2025-01-19T11:22:18.936" v="600" actId="1038"/>
          <ac:spMkLst>
            <pc:docMk/>
            <pc:sldMk cId="1723839060" sldId="263"/>
            <ac:spMk id="8" creationId="{96F16726-2F0E-B7E0-61B7-3F31CBD73E84}"/>
          </ac:spMkLst>
        </pc:spChg>
        <pc:spChg chg="add mod">
          <ac:chgData name="Mahesh Srinivas" userId="b50c602e8e16b176" providerId="LiveId" clId="{ABE32E5D-9694-43A5-899F-792BF43F22BD}" dt="2025-01-19T11:22:58.894" v="784" actId="1037"/>
          <ac:spMkLst>
            <pc:docMk/>
            <pc:sldMk cId="1723839060" sldId="263"/>
            <ac:spMk id="10" creationId="{086C0F64-C546-8062-6243-94C52BE9F5E3}"/>
          </ac:spMkLst>
        </pc:spChg>
        <pc:spChg chg="add mod">
          <ac:chgData name="Mahesh Srinivas" userId="b50c602e8e16b176" providerId="LiveId" clId="{ABE32E5D-9694-43A5-899F-792BF43F22BD}" dt="2025-01-19T11:22:58.894" v="784" actId="1037"/>
          <ac:spMkLst>
            <pc:docMk/>
            <pc:sldMk cId="1723839060" sldId="263"/>
            <ac:spMk id="11" creationId="{84BA08B6-A580-1997-6C75-D6CFEDC6B8A6}"/>
          </ac:spMkLst>
        </pc:spChg>
        <pc:spChg chg="add mod">
          <ac:chgData name="Mahesh Srinivas" userId="b50c602e8e16b176" providerId="LiveId" clId="{ABE32E5D-9694-43A5-899F-792BF43F22BD}" dt="2025-01-19T11:36:59.146" v="985" actId="1076"/>
          <ac:spMkLst>
            <pc:docMk/>
            <pc:sldMk cId="1723839060" sldId="263"/>
            <ac:spMk id="13" creationId="{CA9007A5-9A9E-63C1-A630-B3BD302C2104}"/>
          </ac:spMkLst>
        </pc:spChg>
        <pc:spChg chg="add mod">
          <ac:chgData name="Mahesh Srinivas" userId="b50c602e8e16b176" providerId="LiveId" clId="{ABE32E5D-9694-43A5-899F-792BF43F22BD}" dt="2025-01-19T11:22:45.662" v="748" actId="1038"/>
          <ac:spMkLst>
            <pc:docMk/>
            <pc:sldMk cId="1723839060" sldId="263"/>
            <ac:spMk id="14" creationId="{2FD313C9-6150-36AF-AC3E-C8544835E71E}"/>
          </ac:spMkLst>
        </pc:spChg>
        <pc:spChg chg="add mod">
          <ac:chgData name="Mahesh Srinivas" userId="b50c602e8e16b176" providerId="LiveId" clId="{ABE32E5D-9694-43A5-899F-792BF43F22BD}" dt="2025-01-19T11:36:22.827" v="982" actId="1076"/>
          <ac:spMkLst>
            <pc:docMk/>
            <pc:sldMk cId="1723839060" sldId="263"/>
            <ac:spMk id="19" creationId="{2578AD0F-6A6E-B559-BC03-3B8731285259}"/>
          </ac:spMkLst>
        </pc:spChg>
        <pc:spChg chg="add mod">
          <ac:chgData name="Mahesh Srinivas" userId="b50c602e8e16b176" providerId="LiveId" clId="{ABE32E5D-9694-43A5-899F-792BF43F22BD}" dt="2025-01-22T08:41:58.326" v="3758" actId="20577"/>
          <ac:spMkLst>
            <pc:docMk/>
            <pc:sldMk cId="1723839060" sldId="263"/>
            <ac:spMk id="20" creationId="{740C66DB-03C4-3213-0465-B953B3D4DD2E}"/>
          </ac:spMkLst>
        </pc:spChg>
        <pc:spChg chg="add mod">
          <ac:chgData name="Mahesh Srinivas" userId="b50c602e8e16b176" providerId="LiveId" clId="{ABE32E5D-9694-43A5-899F-792BF43F22BD}" dt="2025-01-19T11:37:16.839" v="995" actId="20577"/>
          <ac:spMkLst>
            <pc:docMk/>
            <pc:sldMk cId="1723839060" sldId="263"/>
            <ac:spMk id="23" creationId="{F20BB251-A642-60C9-FF52-C6152BA33742}"/>
          </ac:spMkLst>
        </pc:spChg>
        <pc:spChg chg="add mod">
          <ac:chgData name="Mahesh Srinivas" userId="b50c602e8e16b176" providerId="LiveId" clId="{ABE32E5D-9694-43A5-899F-792BF43F22BD}" dt="2025-01-19T11:37:41.609" v="996"/>
          <ac:spMkLst>
            <pc:docMk/>
            <pc:sldMk cId="1723839060" sldId="263"/>
            <ac:spMk id="24" creationId="{C34DAEEB-3AA4-8441-A535-E860C9F9A03E}"/>
          </ac:spMkLst>
        </pc:spChg>
        <pc:picChg chg="mod">
          <ac:chgData name="Mahesh Srinivas" userId="b50c602e8e16b176" providerId="LiveId" clId="{ABE32E5D-9694-43A5-899F-792BF43F22BD}" dt="2025-01-19T11:22:09.739" v="569" actId="1038"/>
          <ac:picMkLst>
            <pc:docMk/>
            <pc:sldMk cId="1723839060" sldId="263"/>
            <ac:picMk id="3" creationId="{315563C3-ADEC-BA74-FDB6-5EFD9CD5354C}"/>
          </ac:picMkLst>
        </pc:picChg>
        <pc:picChg chg="add mod">
          <ac:chgData name="Mahesh Srinivas" userId="b50c602e8e16b176" providerId="LiveId" clId="{ABE32E5D-9694-43A5-899F-792BF43F22BD}" dt="2025-01-19T11:22:18.936" v="600" actId="1038"/>
          <ac:picMkLst>
            <pc:docMk/>
            <pc:sldMk cId="1723839060" sldId="263"/>
            <ac:picMk id="6" creationId="{D2157F02-022B-0C2A-060C-D3C40E66C1DB}"/>
          </ac:picMkLst>
        </pc:picChg>
        <pc:picChg chg="mod">
          <ac:chgData name="Mahesh Srinivas" userId="b50c602e8e16b176" providerId="LiveId" clId="{ABE32E5D-9694-43A5-899F-792BF43F22BD}" dt="2025-01-19T11:22:58.894" v="784" actId="1037"/>
          <ac:picMkLst>
            <pc:docMk/>
            <pc:sldMk cId="1723839060" sldId="263"/>
            <ac:picMk id="9" creationId="{593A8482-1123-AB80-A62B-E065E3406569}"/>
          </ac:picMkLst>
        </pc:picChg>
        <pc:picChg chg="mod">
          <ac:chgData name="Mahesh Srinivas" userId="b50c602e8e16b176" providerId="LiveId" clId="{ABE32E5D-9694-43A5-899F-792BF43F22BD}" dt="2025-01-19T11:22:45.662" v="748" actId="1038"/>
          <ac:picMkLst>
            <pc:docMk/>
            <pc:sldMk cId="1723839060" sldId="263"/>
            <ac:picMk id="12" creationId="{0EDB4C3A-0347-68BE-C65B-06931996FB34}"/>
          </ac:picMkLst>
        </pc:picChg>
        <pc:picChg chg="add mod">
          <ac:chgData name="Mahesh Srinivas" userId="b50c602e8e16b176" providerId="LiveId" clId="{ABE32E5D-9694-43A5-899F-792BF43F22BD}" dt="2025-01-19T11:28:21.001" v="808" actId="1076"/>
          <ac:picMkLst>
            <pc:docMk/>
            <pc:sldMk cId="1723839060" sldId="263"/>
            <ac:picMk id="18" creationId="{8C7CCBEA-E73A-6363-A325-675BBFD416FA}"/>
          </ac:picMkLst>
        </pc:picChg>
        <pc:picChg chg="add mod">
          <ac:chgData name="Mahesh Srinivas" userId="b50c602e8e16b176" providerId="LiveId" clId="{ABE32E5D-9694-43A5-899F-792BF43F22BD}" dt="2025-01-19T11:35:56.741" v="978" actId="1076"/>
          <ac:picMkLst>
            <pc:docMk/>
            <pc:sldMk cId="1723839060" sldId="263"/>
            <ac:picMk id="22" creationId="{B6948450-35D3-970F-A2F8-CE3598AE1141}"/>
          </ac:picMkLst>
        </pc:picChg>
      </pc:sldChg>
      <pc:sldChg chg="addSp delSp modSp new mod">
        <pc:chgData name="Mahesh Srinivas" userId="b50c602e8e16b176" providerId="LiveId" clId="{ABE32E5D-9694-43A5-899F-792BF43F22BD}" dt="2025-01-19T12:49:11.319" v="1220" actId="20577"/>
        <pc:sldMkLst>
          <pc:docMk/>
          <pc:sldMk cId="3769270199" sldId="264"/>
        </pc:sldMkLst>
        <pc:spChg chg="add mod">
          <ac:chgData name="Mahesh Srinivas" userId="b50c602e8e16b176" providerId="LiveId" clId="{ABE32E5D-9694-43A5-899F-792BF43F22BD}" dt="2025-01-19T12:48:54.302" v="1196" actId="1076"/>
          <ac:spMkLst>
            <pc:docMk/>
            <pc:sldMk cId="3769270199" sldId="264"/>
            <ac:spMk id="2" creationId="{454CA5CA-B6C4-2523-186A-8845B805585A}"/>
          </ac:spMkLst>
        </pc:spChg>
        <pc:spChg chg="add mod">
          <ac:chgData name="Mahesh Srinivas" userId="b50c602e8e16b176" providerId="LiveId" clId="{ABE32E5D-9694-43A5-899F-792BF43F22BD}" dt="2025-01-19T12:09:17.714" v="1056" actId="1076"/>
          <ac:spMkLst>
            <pc:docMk/>
            <pc:sldMk cId="3769270199" sldId="264"/>
            <ac:spMk id="3" creationId="{976D8128-8B64-1FF5-6A69-9578F350AB02}"/>
          </ac:spMkLst>
        </pc:spChg>
        <pc:spChg chg="add mod">
          <ac:chgData name="Mahesh Srinivas" userId="b50c602e8e16b176" providerId="LiveId" clId="{ABE32E5D-9694-43A5-899F-792BF43F22BD}" dt="2025-01-19T12:09:17.714" v="1056" actId="1076"/>
          <ac:spMkLst>
            <pc:docMk/>
            <pc:sldMk cId="3769270199" sldId="264"/>
            <ac:spMk id="4" creationId="{B79AD185-0037-024B-A876-0DF0F5201064}"/>
          </ac:spMkLst>
        </pc:spChg>
        <pc:spChg chg="add mod">
          <ac:chgData name="Mahesh Srinivas" userId="b50c602e8e16b176" providerId="LiveId" clId="{ABE32E5D-9694-43A5-899F-792BF43F22BD}" dt="2025-01-19T12:12:06.310" v="1077" actId="1076"/>
          <ac:spMkLst>
            <pc:docMk/>
            <pc:sldMk cId="3769270199" sldId="264"/>
            <ac:spMk id="5" creationId="{2EFDB6FA-158D-C8DD-5D3F-0CDF7139F141}"/>
          </ac:spMkLst>
        </pc:spChg>
        <pc:spChg chg="add mod">
          <ac:chgData name="Mahesh Srinivas" userId="b50c602e8e16b176" providerId="LiveId" clId="{ABE32E5D-9694-43A5-899F-792BF43F22BD}" dt="2025-01-19T12:09:17.714" v="1056" actId="1076"/>
          <ac:spMkLst>
            <pc:docMk/>
            <pc:sldMk cId="3769270199" sldId="264"/>
            <ac:spMk id="6" creationId="{C6432D80-D425-91E8-7072-4EE0DEABF2C1}"/>
          </ac:spMkLst>
        </pc:spChg>
        <pc:spChg chg="add mod">
          <ac:chgData name="Mahesh Srinivas" userId="b50c602e8e16b176" providerId="LiveId" clId="{ABE32E5D-9694-43A5-899F-792BF43F22BD}" dt="2025-01-19T12:11:41.722" v="1072" actId="1076"/>
          <ac:spMkLst>
            <pc:docMk/>
            <pc:sldMk cId="3769270199" sldId="264"/>
            <ac:spMk id="7" creationId="{C4C526D0-CA21-E7E8-DD87-0E8396BC9172}"/>
          </ac:spMkLst>
        </pc:spChg>
        <pc:spChg chg="add mod">
          <ac:chgData name="Mahesh Srinivas" userId="b50c602e8e16b176" providerId="LiveId" clId="{ABE32E5D-9694-43A5-899F-792BF43F22BD}" dt="2025-01-19T12:12:14.942" v="1078" actId="14100"/>
          <ac:spMkLst>
            <pc:docMk/>
            <pc:sldMk cId="3769270199" sldId="264"/>
            <ac:spMk id="8" creationId="{750D2909-2F3B-61B7-027B-CB8FED54FCD8}"/>
          </ac:spMkLst>
        </pc:spChg>
        <pc:spChg chg="add mod">
          <ac:chgData name="Mahesh Srinivas" userId="b50c602e8e16b176" providerId="LiveId" clId="{ABE32E5D-9694-43A5-899F-792BF43F22BD}" dt="2025-01-19T12:11:46.203" v="1073" actId="1076"/>
          <ac:spMkLst>
            <pc:docMk/>
            <pc:sldMk cId="3769270199" sldId="264"/>
            <ac:spMk id="9" creationId="{DD149B07-8CCF-43FE-75A0-0C3C4C4FCFFE}"/>
          </ac:spMkLst>
        </pc:spChg>
        <pc:spChg chg="add mod">
          <ac:chgData name="Mahesh Srinivas" userId="b50c602e8e16b176" providerId="LiveId" clId="{ABE32E5D-9694-43A5-899F-792BF43F22BD}" dt="2025-01-19T12:11:57.834" v="1076" actId="1076"/>
          <ac:spMkLst>
            <pc:docMk/>
            <pc:sldMk cId="3769270199" sldId="264"/>
            <ac:spMk id="10" creationId="{B0E45949-4B4B-8C07-8323-0D84263F8EC4}"/>
          </ac:spMkLst>
        </pc:spChg>
        <pc:spChg chg="add mod">
          <ac:chgData name="Mahesh Srinivas" userId="b50c602e8e16b176" providerId="LiveId" clId="{ABE32E5D-9694-43A5-899F-792BF43F22BD}" dt="2025-01-19T12:49:11.319" v="1220" actId="20577"/>
          <ac:spMkLst>
            <pc:docMk/>
            <pc:sldMk cId="3769270199" sldId="264"/>
            <ac:spMk id="16" creationId="{38518978-F4F9-E1CE-2D2B-DF27DECB4F2E}"/>
          </ac:spMkLst>
        </pc:spChg>
      </pc:sldChg>
      <pc:sldChg chg="addSp delSp modSp add mod">
        <pc:chgData name="Mahesh Srinivas" userId="b50c602e8e16b176" providerId="LiveId" clId="{ABE32E5D-9694-43A5-899F-792BF43F22BD}" dt="2025-01-23T11:59:45.029" v="4201" actId="14100"/>
        <pc:sldMkLst>
          <pc:docMk/>
          <pc:sldMk cId="2769873905" sldId="265"/>
        </pc:sldMkLst>
        <pc:spChg chg="mod">
          <ac:chgData name="Mahesh Srinivas" userId="b50c602e8e16b176" providerId="LiveId" clId="{ABE32E5D-9694-43A5-899F-792BF43F22BD}" dt="2025-01-23T11:59:40.759" v="4199" actId="1076"/>
          <ac:spMkLst>
            <pc:docMk/>
            <pc:sldMk cId="2769873905" sldId="265"/>
            <ac:spMk id="2" creationId="{6A3130BB-1770-4DF0-8E7F-C9FF47DB0948}"/>
          </ac:spMkLst>
        </pc:spChg>
        <pc:picChg chg="add mod">
          <ac:chgData name="Mahesh Srinivas" userId="b50c602e8e16b176" providerId="LiveId" clId="{ABE32E5D-9694-43A5-899F-792BF43F22BD}" dt="2025-01-23T11:59:45.029" v="4201" actId="14100"/>
          <ac:picMkLst>
            <pc:docMk/>
            <pc:sldMk cId="2769873905" sldId="265"/>
            <ac:picMk id="3" creationId="{A56301B2-D5AA-C720-6222-04D74F51136D}"/>
          </ac:picMkLst>
        </pc:picChg>
      </pc:sldChg>
      <pc:sldChg chg="addSp modSp new mod">
        <pc:chgData name="Mahesh Srinivas" userId="b50c602e8e16b176" providerId="LiveId" clId="{ABE32E5D-9694-43A5-899F-792BF43F22BD}" dt="2025-01-19T12:48:42.825" v="1195" actId="1076"/>
        <pc:sldMkLst>
          <pc:docMk/>
          <pc:sldMk cId="2691427781" sldId="266"/>
        </pc:sldMkLst>
        <pc:spChg chg="mod">
          <ac:chgData name="Mahesh Srinivas" userId="b50c602e8e16b176" providerId="LiveId" clId="{ABE32E5D-9694-43A5-899F-792BF43F22BD}" dt="2025-01-19T12:48:42.825" v="1195" actId="1076"/>
          <ac:spMkLst>
            <pc:docMk/>
            <pc:sldMk cId="2691427781" sldId="266"/>
            <ac:spMk id="2" creationId="{797CE09A-1129-07C3-FC82-97B2E3466E52}"/>
          </ac:spMkLst>
        </pc:spChg>
        <pc:spChg chg="add mod">
          <ac:chgData name="Mahesh Srinivas" userId="b50c602e8e16b176" providerId="LiveId" clId="{ABE32E5D-9694-43A5-899F-792BF43F22BD}" dt="2025-01-19T12:48:16.792" v="1193"/>
          <ac:spMkLst>
            <pc:docMk/>
            <pc:sldMk cId="2691427781" sldId="266"/>
            <ac:spMk id="6" creationId="{684581CD-89D0-8E0C-B923-8920692CFD72}"/>
          </ac:spMkLst>
        </pc:spChg>
        <pc:spChg chg="add mod">
          <ac:chgData name="Mahesh Srinivas" userId="b50c602e8e16b176" providerId="LiveId" clId="{ABE32E5D-9694-43A5-899F-792BF43F22BD}" dt="2025-01-19T12:48:16.792" v="1193"/>
          <ac:spMkLst>
            <pc:docMk/>
            <pc:sldMk cId="2691427781" sldId="266"/>
            <ac:spMk id="8" creationId="{47E67596-4721-4F85-A90E-C090C12AADDA}"/>
          </ac:spMkLst>
        </pc:spChg>
        <pc:spChg chg="add mod">
          <ac:chgData name="Mahesh Srinivas" userId="b50c602e8e16b176" providerId="LiveId" clId="{ABE32E5D-9694-43A5-899F-792BF43F22BD}" dt="2025-01-19T12:48:16.792" v="1193"/>
          <ac:spMkLst>
            <pc:docMk/>
            <pc:sldMk cId="2691427781" sldId="266"/>
            <ac:spMk id="10" creationId="{1028EB52-3E41-4E07-95A1-7746708778E3}"/>
          </ac:spMkLst>
        </pc:spChg>
        <pc:spChg chg="add mod">
          <ac:chgData name="Mahesh Srinivas" userId="b50c602e8e16b176" providerId="LiveId" clId="{ABE32E5D-9694-43A5-899F-792BF43F22BD}" dt="2025-01-19T12:48:16.792" v="1193"/>
          <ac:spMkLst>
            <pc:docMk/>
            <pc:sldMk cId="2691427781" sldId="266"/>
            <ac:spMk id="11" creationId="{A7D98A53-742E-1449-3B0F-B59EFFEEEB05}"/>
          </ac:spMkLst>
        </pc:spChg>
        <pc:spChg chg="add mod">
          <ac:chgData name="Mahesh Srinivas" userId="b50c602e8e16b176" providerId="LiveId" clId="{ABE32E5D-9694-43A5-899F-792BF43F22BD}" dt="2025-01-19T12:48:16.792" v="1193"/>
          <ac:spMkLst>
            <pc:docMk/>
            <pc:sldMk cId="2691427781" sldId="266"/>
            <ac:spMk id="13" creationId="{5C1D1C22-3422-87CF-7BCF-EA972BA82FE3}"/>
          </ac:spMkLst>
        </pc:spChg>
        <pc:spChg chg="add mod">
          <ac:chgData name="Mahesh Srinivas" userId="b50c602e8e16b176" providerId="LiveId" clId="{ABE32E5D-9694-43A5-899F-792BF43F22BD}" dt="2025-01-19T12:48:16.792" v="1193"/>
          <ac:spMkLst>
            <pc:docMk/>
            <pc:sldMk cId="2691427781" sldId="266"/>
            <ac:spMk id="14" creationId="{0E1EE2DA-94A8-7B20-6785-B345FF674B95}"/>
          </ac:spMkLst>
        </pc:spChg>
        <pc:spChg chg="add mod">
          <ac:chgData name="Mahesh Srinivas" userId="b50c602e8e16b176" providerId="LiveId" clId="{ABE32E5D-9694-43A5-899F-792BF43F22BD}" dt="2025-01-19T12:48:16.792" v="1193"/>
          <ac:spMkLst>
            <pc:docMk/>
            <pc:sldMk cId="2691427781" sldId="266"/>
            <ac:spMk id="16" creationId="{9E00F715-B4A9-1A67-8E55-62A23B70B417}"/>
          </ac:spMkLst>
        </pc:spChg>
        <pc:spChg chg="add mod">
          <ac:chgData name="Mahesh Srinivas" userId="b50c602e8e16b176" providerId="LiveId" clId="{ABE32E5D-9694-43A5-899F-792BF43F22BD}" dt="2025-01-19T12:48:16.792" v="1193"/>
          <ac:spMkLst>
            <pc:docMk/>
            <pc:sldMk cId="2691427781" sldId="266"/>
            <ac:spMk id="35" creationId="{28C54E32-4380-3840-2037-F4C42CE753DB}"/>
          </ac:spMkLst>
        </pc:spChg>
        <pc:spChg chg="add mod">
          <ac:chgData name="Mahesh Srinivas" userId="b50c602e8e16b176" providerId="LiveId" clId="{ABE32E5D-9694-43A5-899F-792BF43F22BD}" dt="2025-01-19T12:48:16.792" v="1193"/>
          <ac:spMkLst>
            <pc:docMk/>
            <pc:sldMk cId="2691427781" sldId="266"/>
            <ac:spMk id="36" creationId="{9679F6CD-6AD5-2ECD-062C-E87677B25087}"/>
          </ac:spMkLst>
        </pc:spChg>
        <pc:spChg chg="add mod">
          <ac:chgData name="Mahesh Srinivas" userId="b50c602e8e16b176" providerId="LiveId" clId="{ABE32E5D-9694-43A5-899F-792BF43F22BD}" dt="2025-01-19T12:48:16.792" v="1193"/>
          <ac:spMkLst>
            <pc:docMk/>
            <pc:sldMk cId="2691427781" sldId="266"/>
            <ac:spMk id="37" creationId="{ABADDE48-5E21-3CB0-C539-0E9DF0443DE0}"/>
          </ac:spMkLst>
        </pc:spChg>
      </pc:sldChg>
      <pc:sldChg chg="add del">
        <pc:chgData name="Mahesh Srinivas" userId="b50c602e8e16b176" providerId="LiveId" clId="{ABE32E5D-9694-43A5-899F-792BF43F22BD}" dt="2025-01-19T12:48:24.091" v="1194" actId="2696"/>
        <pc:sldMkLst>
          <pc:docMk/>
          <pc:sldMk cId="0" sldId="267"/>
        </pc:sldMkLst>
      </pc:sldChg>
      <pc:sldChg chg="addSp delSp modSp new mod">
        <pc:chgData name="Mahesh Srinivas" userId="b50c602e8e16b176" providerId="LiveId" clId="{ABE32E5D-9694-43A5-899F-792BF43F22BD}" dt="2025-01-23T10:20:25.729" v="3850" actId="20577"/>
        <pc:sldMkLst>
          <pc:docMk/>
          <pc:sldMk cId="2002121571" sldId="267"/>
        </pc:sldMkLst>
        <pc:spChg chg="add mod">
          <ac:chgData name="Mahesh Srinivas" userId="b50c602e8e16b176" providerId="LiveId" clId="{ABE32E5D-9694-43A5-899F-792BF43F22BD}" dt="2025-01-19T12:52:24.722" v="1230" actId="1076"/>
          <ac:spMkLst>
            <pc:docMk/>
            <pc:sldMk cId="2002121571" sldId="267"/>
            <ac:spMk id="17" creationId="{997BB0D6-709C-ECB7-F721-022DCEB3D9C4}"/>
          </ac:spMkLst>
        </pc:spChg>
        <pc:spChg chg="add mod">
          <ac:chgData name="Mahesh Srinivas" userId="b50c602e8e16b176" providerId="LiveId" clId="{ABE32E5D-9694-43A5-899F-792BF43F22BD}" dt="2025-01-19T12:52:42.660" v="1231" actId="1076"/>
          <ac:spMkLst>
            <pc:docMk/>
            <pc:sldMk cId="2002121571" sldId="267"/>
            <ac:spMk id="19" creationId="{449E438A-1BC9-2E30-3D68-6BF0FF415AC0}"/>
          </ac:spMkLst>
        </pc:spChg>
        <pc:spChg chg="add mod">
          <ac:chgData name="Mahesh Srinivas" userId="b50c602e8e16b176" providerId="LiveId" clId="{ABE32E5D-9694-43A5-899F-792BF43F22BD}" dt="2025-01-23T10:20:25.729" v="3850" actId="20577"/>
          <ac:spMkLst>
            <pc:docMk/>
            <pc:sldMk cId="2002121571" sldId="267"/>
            <ac:spMk id="20" creationId="{AF032A0B-B8E9-4ADB-081F-483150E4E37B}"/>
          </ac:spMkLst>
        </pc:spChg>
        <pc:spChg chg="add mod">
          <ac:chgData name="Mahesh Srinivas" userId="b50c602e8e16b176" providerId="LiveId" clId="{ABE32E5D-9694-43A5-899F-792BF43F22BD}" dt="2025-01-19T12:52:42.660" v="1231" actId="1076"/>
          <ac:spMkLst>
            <pc:docMk/>
            <pc:sldMk cId="2002121571" sldId="267"/>
            <ac:spMk id="22" creationId="{B0C2CDB0-38EF-0187-7D2A-F0C02A3FE781}"/>
          </ac:spMkLst>
        </pc:spChg>
        <pc:spChg chg="add mod">
          <ac:chgData name="Mahesh Srinivas" userId="b50c602e8e16b176" providerId="LiveId" clId="{ABE32E5D-9694-43A5-899F-792BF43F22BD}" dt="2025-01-19T12:52:42.660" v="1231" actId="1076"/>
          <ac:spMkLst>
            <pc:docMk/>
            <pc:sldMk cId="2002121571" sldId="267"/>
            <ac:spMk id="23" creationId="{605F9B1F-3E7D-A2D1-D344-D786D7CE520C}"/>
          </ac:spMkLst>
        </pc:spChg>
        <pc:spChg chg="add mod">
          <ac:chgData name="Mahesh Srinivas" userId="b50c602e8e16b176" providerId="LiveId" clId="{ABE32E5D-9694-43A5-899F-792BF43F22BD}" dt="2025-01-19T12:52:42.660" v="1231" actId="1076"/>
          <ac:spMkLst>
            <pc:docMk/>
            <pc:sldMk cId="2002121571" sldId="267"/>
            <ac:spMk id="25" creationId="{2D32AF7A-A16E-F951-7A1B-F9A7C6108AF2}"/>
          </ac:spMkLst>
        </pc:spChg>
        <pc:spChg chg="add mod">
          <ac:chgData name="Mahesh Srinivas" userId="b50c602e8e16b176" providerId="LiveId" clId="{ABE32E5D-9694-43A5-899F-792BF43F22BD}" dt="2025-01-19T12:52:42.660" v="1231" actId="1076"/>
          <ac:spMkLst>
            <pc:docMk/>
            <pc:sldMk cId="2002121571" sldId="267"/>
            <ac:spMk id="26" creationId="{2C5DFAC8-387A-FE3C-CAE0-47A942740C06}"/>
          </ac:spMkLst>
        </pc:spChg>
        <pc:spChg chg="add mod">
          <ac:chgData name="Mahesh Srinivas" userId="b50c602e8e16b176" providerId="LiveId" clId="{ABE32E5D-9694-43A5-899F-792BF43F22BD}" dt="2025-01-19T12:52:42.660" v="1231" actId="1076"/>
          <ac:spMkLst>
            <pc:docMk/>
            <pc:sldMk cId="2002121571" sldId="267"/>
            <ac:spMk id="28" creationId="{5C8A12D6-70BD-6E93-461B-0E7B18D51F9F}"/>
          </ac:spMkLst>
        </pc:spChg>
        <pc:spChg chg="add mod">
          <ac:chgData name="Mahesh Srinivas" userId="b50c602e8e16b176" providerId="LiveId" clId="{ABE32E5D-9694-43A5-899F-792BF43F22BD}" dt="2025-01-19T12:52:42.660" v="1231" actId="1076"/>
          <ac:spMkLst>
            <pc:docMk/>
            <pc:sldMk cId="2002121571" sldId="267"/>
            <ac:spMk id="29" creationId="{39AB04A6-616E-641D-2650-28446AAAA4C4}"/>
          </ac:spMkLst>
        </pc:spChg>
        <pc:picChg chg="add mod">
          <ac:chgData name="Mahesh Srinivas" userId="b50c602e8e16b176" providerId="LiveId" clId="{ABE32E5D-9694-43A5-899F-792BF43F22BD}" dt="2025-01-19T12:52:42.660" v="1231" actId="1076"/>
          <ac:picMkLst>
            <pc:docMk/>
            <pc:sldMk cId="2002121571" sldId="267"/>
            <ac:picMk id="18" creationId="{AB85816F-A3A2-0D7B-7FAE-4145FDCC22E9}"/>
          </ac:picMkLst>
        </pc:picChg>
        <pc:picChg chg="mod">
          <ac:chgData name="Mahesh Srinivas" userId="b50c602e8e16b176" providerId="LiveId" clId="{ABE32E5D-9694-43A5-899F-792BF43F22BD}" dt="2025-01-19T12:52:42.660" v="1231" actId="1076"/>
          <ac:picMkLst>
            <pc:docMk/>
            <pc:sldMk cId="2002121571" sldId="267"/>
            <ac:picMk id="27" creationId="{A6E57C71-AA95-71A2-8374-A0D2C64CAAA5}"/>
          </ac:picMkLst>
        </pc:picChg>
      </pc:sldChg>
      <pc:sldChg chg="addSp delSp modSp new mod">
        <pc:chgData name="Mahesh Srinivas" userId="b50c602e8e16b176" providerId="LiveId" clId="{ABE32E5D-9694-43A5-899F-792BF43F22BD}" dt="2025-01-19T16:15:47.085" v="1427" actId="20577"/>
        <pc:sldMkLst>
          <pc:docMk/>
          <pc:sldMk cId="2970076491" sldId="268"/>
        </pc:sldMkLst>
        <pc:spChg chg="add mod">
          <ac:chgData name="Mahesh Srinivas" userId="b50c602e8e16b176" providerId="LiveId" clId="{ABE32E5D-9694-43A5-899F-792BF43F22BD}" dt="2025-01-19T16:15:47.085" v="1427" actId="20577"/>
          <ac:spMkLst>
            <pc:docMk/>
            <pc:sldMk cId="2970076491" sldId="268"/>
            <ac:spMk id="6" creationId="{5A0B89B7-1259-8437-21D9-F12F4532B2D8}"/>
          </ac:spMkLst>
        </pc:spChg>
        <pc:picChg chg="add mod">
          <ac:chgData name="Mahesh Srinivas" userId="b50c602e8e16b176" providerId="LiveId" clId="{ABE32E5D-9694-43A5-899F-792BF43F22BD}" dt="2025-01-19T16:01:10.270" v="1399" actId="14100"/>
          <ac:picMkLst>
            <pc:docMk/>
            <pc:sldMk cId="2970076491" sldId="268"/>
            <ac:picMk id="5" creationId="{3E42A27C-C688-39CE-46A9-64A610408D3D}"/>
          </ac:picMkLst>
        </pc:picChg>
      </pc:sldChg>
      <pc:sldChg chg="addSp delSp modSp new mod ord">
        <pc:chgData name="Mahesh Srinivas" userId="b50c602e8e16b176" providerId="LiveId" clId="{ABE32E5D-9694-43A5-899F-792BF43F22BD}" dt="2025-01-19T16:54:38.927" v="1587" actId="20577"/>
        <pc:sldMkLst>
          <pc:docMk/>
          <pc:sldMk cId="162125552" sldId="269"/>
        </pc:sldMkLst>
        <pc:spChg chg="add mod">
          <ac:chgData name="Mahesh Srinivas" userId="b50c602e8e16b176" providerId="LiveId" clId="{ABE32E5D-9694-43A5-899F-792BF43F22BD}" dt="2025-01-19T16:54:38.927" v="1587" actId="20577"/>
          <ac:spMkLst>
            <pc:docMk/>
            <pc:sldMk cId="162125552" sldId="269"/>
            <ac:spMk id="2" creationId="{1210D0A4-A99B-7257-8C0F-56237605DE26}"/>
          </ac:spMkLst>
        </pc:spChg>
        <pc:picChg chg="add mod">
          <ac:chgData name="Mahesh Srinivas" userId="b50c602e8e16b176" providerId="LiveId" clId="{ABE32E5D-9694-43A5-899F-792BF43F22BD}" dt="2025-01-19T16:47:53.098" v="1519" actId="14100"/>
          <ac:picMkLst>
            <pc:docMk/>
            <pc:sldMk cId="162125552" sldId="269"/>
            <ac:picMk id="6" creationId="{CB625F9F-AC84-9227-D29D-E8EF8BF7A004}"/>
          </ac:picMkLst>
        </pc:picChg>
      </pc:sldChg>
      <pc:sldChg chg="addSp modSp new mod">
        <pc:chgData name="Mahesh Srinivas" userId="b50c602e8e16b176" providerId="LiveId" clId="{ABE32E5D-9694-43A5-899F-792BF43F22BD}" dt="2025-01-19T18:09:40.226" v="2158" actId="20577"/>
        <pc:sldMkLst>
          <pc:docMk/>
          <pc:sldMk cId="631854179" sldId="270"/>
        </pc:sldMkLst>
        <pc:spChg chg="add mod">
          <ac:chgData name="Mahesh Srinivas" userId="b50c602e8e16b176" providerId="LiveId" clId="{ABE32E5D-9694-43A5-899F-792BF43F22BD}" dt="2025-01-19T17:17:23.793" v="1995" actId="20577"/>
          <ac:spMkLst>
            <pc:docMk/>
            <pc:sldMk cId="631854179" sldId="270"/>
            <ac:spMk id="2" creationId="{267B4784-C967-3538-52DA-3D18EAA9DCC3}"/>
          </ac:spMkLst>
        </pc:spChg>
        <pc:spChg chg="add mod">
          <ac:chgData name="Mahesh Srinivas" userId="b50c602e8e16b176" providerId="LiveId" clId="{ABE32E5D-9694-43A5-899F-792BF43F22BD}" dt="2025-01-19T18:09:40.226" v="2158" actId="20577"/>
          <ac:spMkLst>
            <pc:docMk/>
            <pc:sldMk cId="631854179" sldId="270"/>
            <ac:spMk id="3" creationId="{38D676EB-793A-0542-6C7B-E1352F92550A}"/>
          </ac:spMkLst>
        </pc:spChg>
        <pc:picChg chg="add mod">
          <ac:chgData name="Mahesh Srinivas" userId="b50c602e8e16b176" providerId="LiveId" clId="{ABE32E5D-9694-43A5-899F-792BF43F22BD}" dt="2025-01-19T16:54:05.902" v="1534" actId="14100"/>
          <ac:picMkLst>
            <pc:docMk/>
            <pc:sldMk cId="631854179" sldId="270"/>
            <ac:picMk id="4" creationId="{45DC6119-70B4-05F6-2A8D-C1A7111A6426}"/>
          </ac:picMkLst>
        </pc:picChg>
      </pc:sldChg>
      <pc:sldChg chg="addSp delSp modSp add del mod ord">
        <pc:chgData name="Mahesh Srinivas" userId="b50c602e8e16b176" providerId="LiveId" clId="{ABE32E5D-9694-43A5-899F-792BF43F22BD}" dt="2025-01-19T17:06:19.649" v="1974" actId="478"/>
        <pc:sldMkLst>
          <pc:docMk/>
          <pc:sldMk cId="0" sldId="271"/>
        </pc:sldMkLst>
        <pc:spChg chg="mod">
          <ac:chgData name="Mahesh Srinivas" userId="b50c602e8e16b176" providerId="LiveId" clId="{ABE32E5D-9694-43A5-899F-792BF43F22BD}" dt="2025-01-19T17:02:03.364" v="1912" actId="207"/>
          <ac:spMkLst>
            <pc:docMk/>
            <pc:sldMk cId="0" sldId="271"/>
            <ac:spMk id="8" creationId="{00000000-0000-0000-0000-000000000000}"/>
          </ac:spMkLst>
        </pc:spChg>
        <pc:spChg chg="mod">
          <ac:chgData name="Mahesh Srinivas" userId="b50c602e8e16b176" providerId="LiveId" clId="{ABE32E5D-9694-43A5-899F-792BF43F22BD}" dt="2025-01-19T17:06:00.392" v="1972" actId="20577"/>
          <ac:spMkLst>
            <pc:docMk/>
            <pc:sldMk cId="0" sldId="271"/>
            <ac:spMk id="18" creationId="{00000000-0000-0000-0000-000000000000}"/>
          </ac:spMkLst>
        </pc:spChg>
        <pc:inkChg chg="add">
          <ac:chgData name="Mahesh Srinivas" userId="b50c602e8e16b176" providerId="LiveId" clId="{ABE32E5D-9694-43A5-899F-792BF43F22BD}" dt="2025-01-19T17:04:32.600" v="1948"/>
          <ac:inkMkLst>
            <pc:docMk/>
            <pc:sldMk cId="0" sldId="271"/>
            <ac:inkMk id="37" creationId="{1D46E375-AC51-D478-C32E-762CFC8ADFD5}"/>
          </ac:inkMkLst>
        </pc:inkChg>
        <pc:inkChg chg="add">
          <ac:chgData name="Mahesh Srinivas" userId="b50c602e8e16b176" providerId="LiveId" clId="{ABE32E5D-9694-43A5-899F-792BF43F22BD}" dt="2025-01-19T17:04:32.600" v="1949"/>
          <ac:inkMkLst>
            <pc:docMk/>
            <pc:sldMk cId="0" sldId="271"/>
            <ac:inkMk id="38" creationId="{104F59D6-1E47-B0EA-3E56-419C27227A01}"/>
          </ac:inkMkLst>
        </pc:inkChg>
        <pc:inkChg chg="add">
          <ac:chgData name="Mahesh Srinivas" userId="b50c602e8e16b176" providerId="LiveId" clId="{ABE32E5D-9694-43A5-899F-792BF43F22BD}" dt="2025-01-19T17:04:32.601" v="1950"/>
          <ac:inkMkLst>
            <pc:docMk/>
            <pc:sldMk cId="0" sldId="271"/>
            <ac:inkMk id="39" creationId="{89C59DA8-9E3F-AE83-B361-68175646702D}"/>
          </ac:inkMkLst>
        </pc:inkChg>
        <pc:inkChg chg="add">
          <ac:chgData name="Mahesh Srinivas" userId="b50c602e8e16b176" providerId="LiveId" clId="{ABE32E5D-9694-43A5-899F-792BF43F22BD}" dt="2025-01-19T17:05:08.970" v="1953" actId="9405"/>
          <ac:inkMkLst>
            <pc:docMk/>
            <pc:sldMk cId="0" sldId="271"/>
            <ac:inkMk id="41" creationId="{AFC573AA-1D39-1CCE-3686-CA4BE1CD0C65}"/>
          </ac:inkMkLst>
        </pc:inkChg>
        <pc:inkChg chg="add">
          <ac:chgData name="Mahesh Srinivas" userId="b50c602e8e16b176" providerId="LiveId" clId="{ABE32E5D-9694-43A5-899F-792BF43F22BD}" dt="2025-01-19T17:05:12.239" v="1954" actId="9405"/>
          <ac:inkMkLst>
            <pc:docMk/>
            <pc:sldMk cId="0" sldId="271"/>
            <ac:inkMk id="42" creationId="{FE14F673-7DFA-DEBC-D344-9354A22603B6}"/>
          </ac:inkMkLst>
        </pc:inkChg>
        <pc:inkChg chg="add">
          <ac:chgData name="Mahesh Srinivas" userId="b50c602e8e16b176" providerId="LiveId" clId="{ABE32E5D-9694-43A5-899F-792BF43F22BD}" dt="2025-01-19T17:05:18.902" v="1955" actId="9405"/>
          <ac:inkMkLst>
            <pc:docMk/>
            <pc:sldMk cId="0" sldId="271"/>
            <ac:inkMk id="43" creationId="{2AFE8A9E-42B7-4E86-D7DE-5F8F737EDB22}"/>
          </ac:inkMkLst>
        </pc:inkChg>
      </pc:sldChg>
      <pc:sldChg chg="addSp delSp modSp new del mod">
        <pc:chgData name="Mahesh Srinivas" userId="b50c602e8e16b176" providerId="LiveId" clId="{ABE32E5D-9694-43A5-899F-792BF43F22BD}" dt="2025-01-19T17:01:36.165" v="1910" actId="2696"/>
        <pc:sldMkLst>
          <pc:docMk/>
          <pc:sldMk cId="2796061953" sldId="271"/>
        </pc:sldMkLst>
      </pc:sldChg>
      <pc:sldChg chg="addSp modSp add mod ord">
        <pc:chgData name="Mahesh Srinivas" userId="b50c602e8e16b176" providerId="LiveId" clId="{ABE32E5D-9694-43A5-899F-792BF43F22BD}" dt="2025-01-19T18:09:25.320" v="2151" actId="20577"/>
        <pc:sldMkLst>
          <pc:docMk/>
          <pc:sldMk cId="0" sldId="272"/>
        </pc:sldMkLst>
        <pc:spChg chg="mod">
          <ac:chgData name="Mahesh Srinivas" userId="b50c602e8e16b176" providerId="LiveId" clId="{ABE32E5D-9694-43A5-899F-792BF43F22BD}" dt="2025-01-19T17:30:12.778" v="2025" actId="20577"/>
          <ac:spMkLst>
            <pc:docMk/>
            <pc:sldMk cId="0" sldId="272"/>
            <ac:spMk id="3" creationId="{00000000-0000-0000-0000-000000000000}"/>
          </ac:spMkLst>
        </pc:spChg>
        <pc:spChg chg="mod">
          <ac:chgData name="Mahesh Srinivas" userId="b50c602e8e16b176" providerId="LiveId" clId="{ABE32E5D-9694-43A5-899F-792BF43F22BD}" dt="2025-01-19T18:09:25.320" v="2151" actId="20577"/>
          <ac:spMkLst>
            <pc:docMk/>
            <pc:sldMk cId="0" sldId="272"/>
            <ac:spMk id="4" creationId="{00000000-0000-0000-0000-000000000000}"/>
          </ac:spMkLst>
        </pc:spChg>
      </pc:sldChg>
      <pc:sldChg chg="add del">
        <pc:chgData name="Mahesh Srinivas" userId="b50c602e8e16b176" providerId="LiveId" clId="{ABE32E5D-9694-43A5-899F-792BF43F22BD}" dt="2025-01-19T17:31:20.848" v="2027" actId="2696"/>
        <pc:sldMkLst>
          <pc:docMk/>
          <pc:sldMk cId="0" sldId="273"/>
        </pc:sldMkLst>
      </pc:sldChg>
      <pc:sldChg chg="addSp modSp new mod">
        <pc:chgData name="Mahesh Srinivas" userId="b50c602e8e16b176" providerId="LiveId" clId="{ABE32E5D-9694-43A5-899F-792BF43F22BD}" dt="2025-01-19T17:34:20.076" v="2041" actId="1076"/>
        <pc:sldMkLst>
          <pc:docMk/>
          <pc:sldMk cId="1274845092" sldId="273"/>
        </pc:sldMkLst>
        <pc:spChg chg="add mod">
          <ac:chgData name="Mahesh Srinivas" userId="b50c602e8e16b176" providerId="LiveId" clId="{ABE32E5D-9694-43A5-899F-792BF43F22BD}" dt="2025-01-19T17:33:34.751" v="2030" actId="1076"/>
          <ac:spMkLst>
            <pc:docMk/>
            <pc:sldMk cId="1274845092" sldId="273"/>
            <ac:spMk id="2" creationId="{19F9A943-352E-B283-AD62-664DC2C95209}"/>
          </ac:spMkLst>
        </pc:spChg>
        <pc:spChg chg="add mod">
          <ac:chgData name="Mahesh Srinivas" userId="b50c602e8e16b176" providerId="LiveId" clId="{ABE32E5D-9694-43A5-899F-792BF43F22BD}" dt="2025-01-19T17:33:34.751" v="2030" actId="1076"/>
          <ac:spMkLst>
            <pc:docMk/>
            <pc:sldMk cId="1274845092" sldId="273"/>
            <ac:spMk id="3" creationId="{2FC57D7B-A55A-DDF6-D546-B0873AA1AA68}"/>
          </ac:spMkLst>
        </pc:spChg>
        <pc:spChg chg="add mod">
          <ac:chgData name="Mahesh Srinivas" userId="b50c602e8e16b176" providerId="LiveId" clId="{ABE32E5D-9694-43A5-899F-792BF43F22BD}" dt="2025-01-19T17:33:34.751" v="2030" actId="1076"/>
          <ac:spMkLst>
            <pc:docMk/>
            <pc:sldMk cId="1274845092" sldId="273"/>
            <ac:spMk id="4" creationId="{D875682C-E1F9-1E36-D477-7F351A9F92CC}"/>
          </ac:spMkLst>
        </pc:spChg>
        <pc:spChg chg="add mod">
          <ac:chgData name="Mahesh Srinivas" userId="b50c602e8e16b176" providerId="LiveId" clId="{ABE32E5D-9694-43A5-899F-792BF43F22BD}" dt="2025-01-19T17:34:01.921" v="2036" actId="1076"/>
          <ac:spMkLst>
            <pc:docMk/>
            <pc:sldMk cId="1274845092" sldId="273"/>
            <ac:spMk id="5" creationId="{A8BB553C-E417-9094-827F-6D77BD2D1493}"/>
          </ac:spMkLst>
        </pc:spChg>
        <pc:spChg chg="add mod">
          <ac:chgData name="Mahesh Srinivas" userId="b50c602e8e16b176" providerId="LiveId" clId="{ABE32E5D-9694-43A5-899F-792BF43F22BD}" dt="2025-01-19T17:34:07.216" v="2037" actId="1076"/>
          <ac:spMkLst>
            <pc:docMk/>
            <pc:sldMk cId="1274845092" sldId="273"/>
            <ac:spMk id="6" creationId="{3ACCDF5D-1936-DF2A-1ED8-9297C22E8F5E}"/>
          </ac:spMkLst>
        </pc:spChg>
        <pc:spChg chg="add mod">
          <ac:chgData name="Mahesh Srinivas" userId="b50c602e8e16b176" providerId="LiveId" clId="{ABE32E5D-9694-43A5-899F-792BF43F22BD}" dt="2025-01-19T17:34:10.500" v="2038" actId="1076"/>
          <ac:spMkLst>
            <pc:docMk/>
            <pc:sldMk cId="1274845092" sldId="273"/>
            <ac:spMk id="7" creationId="{3A7AE709-BE83-56B1-D070-3A34C2C0F9B1}"/>
          </ac:spMkLst>
        </pc:spChg>
        <pc:spChg chg="add mod">
          <ac:chgData name="Mahesh Srinivas" userId="b50c602e8e16b176" providerId="LiveId" clId="{ABE32E5D-9694-43A5-899F-792BF43F22BD}" dt="2025-01-19T17:34:13.038" v="2039" actId="1076"/>
          <ac:spMkLst>
            <pc:docMk/>
            <pc:sldMk cId="1274845092" sldId="273"/>
            <ac:spMk id="8" creationId="{BE1C0535-5E00-DCDA-954A-5D92EB40A8C7}"/>
          </ac:spMkLst>
        </pc:spChg>
        <pc:spChg chg="add mod">
          <ac:chgData name="Mahesh Srinivas" userId="b50c602e8e16b176" providerId="LiveId" clId="{ABE32E5D-9694-43A5-899F-792BF43F22BD}" dt="2025-01-19T17:34:16.317" v="2040" actId="1076"/>
          <ac:spMkLst>
            <pc:docMk/>
            <pc:sldMk cId="1274845092" sldId="273"/>
            <ac:spMk id="9" creationId="{D6B13039-82A1-1B5C-F06A-FEE90CDDA5A5}"/>
          </ac:spMkLst>
        </pc:spChg>
        <pc:spChg chg="add mod">
          <ac:chgData name="Mahesh Srinivas" userId="b50c602e8e16b176" providerId="LiveId" clId="{ABE32E5D-9694-43A5-899F-792BF43F22BD}" dt="2025-01-19T17:34:20.076" v="2041" actId="1076"/>
          <ac:spMkLst>
            <pc:docMk/>
            <pc:sldMk cId="1274845092" sldId="273"/>
            <ac:spMk id="10" creationId="{EBEE05BA-18A7-C382-8D26-788C4D6B6574}"/>
          </ac:spMkLst>
        </pc:spChg>
      </pc:sldChg>
      <pc:sldChg chg="addSp modSp new mod">
        <pc:chgData name="Mahesh Srinivas" userId="b50c602e8e16b176" providerId="LiveId" clId="{ABE32E5D-9694-43A5-899F-792BF43F22BD}" dt="2025-01-19T17:41:54.731" v="2048" actId="14100"/>
        <pc:sldMkLst>
          <pc:docMk/>
          <pc:sldMk cId="319870763" sldId="274"/>
        </pc:sldMkLst>
        <pc:spChg chg="add mod">
          <ac:chgData name="Mahesh Srinivas" userId="b50c602e8e16b176" providerId="LiveId" clId="{ABE32E5D-9694-43A5-899F-792BF43F22BD}" dt="2025-01-19T17:35:21.078" v="2046" actId="1076"/>
          <ac:spMkLst>
            <pc:docMk/>
            <pc:sldMk cId="319870763" sldId="274"/>
            <ac:spMk id="4" creationId="{39397284-A06B-A380-D5E2-07DC7E83816C}"/>
          </ac:spMkLst>
        </pc:spChg>
        <pc:picChg chg="add mod">
          <ac:chgData name="Mahesh Srinivas" userId="b50c602e8e16b176" providerId="LiveId" clId="{ABE32E5D-9694-43A5-899F-792BF43F22BD}" dt="2025-01-19T17:41:54.731" v="2048" actId="14100"/>
          <ac:picMkLst>
            <pc:docMk/>
            <pc:sldMk cId="319870763" sldId="274"/>
            <ac:picMk id="3" creationId="{B696E7DF-6CB4-F77D-0BF8-44CC529D9870}"/>
          </ac:picMkLst>
        </pc:picChg>
      </pc:sldChg>
      <pc:sldChg chg="addSp modSp new mod ord">
        <pc:chgData name="Mahesh Srinivas" userId="b50c602e8e16b176" providerId="LiveId" clId="{ABE32E5D-9694-43A5-899F-792BF43F22BD}" dt="2025-01-19T18:09:04.674" v="2133" actId="20577"/>
        <pc:sldMkLst>
          <pc:docMk/>
          <pc:sldMk cId="3136054911" sldId="275"/>
        </pc:sldMkLst>
        <pc:spChg chg="add mod">
          <ac:chgData name="Mahesh Srinivas" userId="b50c602e8e16b176" providerId="LiveId" clId="{ABE32E5D-9694-43A5-899F-792BF43F22BD}" dt="2025-01-19T17:55:04.421" v="2091" actId="313"/>
          <ac:spMkLst>
            <pc:docMk/>
            <pc:sldMk cId="3136054911" sldId="275"/>
            <ac:spMk id="3" creationId="{113ACCED-A4E5-33EA-BFDB-B1CECF40E120}"/>
          </ac:spMkLst>
        </pc:spChg>
        <pc:spChg chg="add mod">
          <ac:chgData name="Mahesh Srinivas" userId="b50c602e8e16b176" providerId="LiveId" clId="{ABE32E5D-9694-43A5-899F-792BF43F22BD}" dt="2025-01-19T18:09:04.674" v="2133" actId="20577"/>
          <ac:spMkLst>
            <pc:docMk/>
            <pc:sldMk cId="3136054911" sldId="275"/>
            <ac:spMk id="4" creationId="{EBC0D5C8-9A71-1479-D012-886D7CA7B03C}"/>
          </ac:spMkLst>
        </pc:spChg>
        <pc:picChg chg="add mod">
          <ac:chgData name="Mahesh Srinivas" userId="b50c602e8e16b176" providerId="LiveId" clId="{ABE32E5D-9694-43A5-899F-792BF43F22BD}" dt="2025-01-19T17:54:59.354" v="2090" actId="14100"/>
          <ac:picMkLst>
            <pc:docMk/>
            <pc:sldMk cId="3136054911" sldId="275"/>
            <ac:picMk id="2" creationId="{D565CB8C-CF7A-2B2F-56F9-E56D864AFF35}"/>
          </ac:picMkLst>
        </pc:picChg>
      </pc:sldChg>
      <pc:sldChg chg="addSp modSp new mod">
        <pc:chgData name="Mahesh Srinivas" userId="b50c602e8e16b176" providerId="LiveId" clId="{ABE32E5D-9694-43A5-899F-792BF43F22BD}" dt="2025-01-19T18:04:55.150" v="2109" actId="108"/>
        <pc:sldMkLst>
          <pc:docMk/>
          <pc:sldMk cId="831792586" sldId="276"/>
        </pc:sldMkLst>
        <pc:spChg chg="add mod">
          <ac:chgData name="Mahesh Srinivas" userId="b50c602e8e16b176" providerId="LiveId" clId="{ABE32E5D-9694-43A5-899F-792BF43F22BD}" dt="2025-01-19T18:04:55.150" v="2109" actId="108"/>
          <ac:spMkLst>
            <pc:docMk/>
            <pc:sldMk cId="831792586" sldId="276"/>
            <ac:spMk id="2" creationId="{08A3A14B-721D-FA1C-7620-83ADBD225AE8}"/>
          </ac:spMkLst>
        </pc:spChg>
        <pc:spChg chg="add mod">
          <ac:chgData name="Mahesh Srinivas" userId="b50c602e8e16b176" providerId="LiveId" clId="{ABE32E5D-9694-43A5-899F-792BF43F22BD}" dt="2025-01-19T17:55:56.143" v="2095" actId="14100"/>
          <ac:spMkLst>
            <pc:docMk/>
            <pc:sldMk cId="831792586" sldId="276"/>
            <ac:spMk id="3" creationId="{58F1A449-1DD3-3AA9-DFA1-FCF60ABBCA6B}"/>
          </ac:spMkLst>
        </pc:spChg>
        <pc:spChg chg="add mod">
          <ac:chgData name="Mahesh Srinivas" userId="b50c602e8e16b176" providerId="LiveId" clId="{ABE32E5D-9694-43A5-899F-792BF43F22BD}" dt="2025-01-19T17:55:56.143" v="2095" actId="14100"/>
          <ac:spMkLst>
            <pc:docMk/>
            <pc:sldMk cId="831792586" sldId="276"/>
            <ac:spMk id="4" creationId="{9D2F7ADA-60BB-D350-4F3F-81FFA47C44EB}"/>
          </ac:spMkLst>
        </pc:spChg>
        <pc:spChg chg="add mod">
          <ac:chgData name="Mahesh Srinivas" userId="b50c602e8e16b176" providerId="LiveId" clId="{ABE32E5D-9694-43A5-899F-792BF43F22BD}" dt="2025-01-19T17:56:05.624" v="2096" actId="1076"/>
          <ac:spMkLst>
            <pc:docMk/>
            <pc:sldMk cId="831792586" sldId="276"/>
            <ac:spMk id="5" creationId="{E4A0D1C2-D655-3A31-627A-8E999E7D3CB3}"/>
          </ac:spMkLst>
        </pc:spChg>
        <pc:spChg chg="add mod">
          <ac:chgData name="Mahesh Srinivas" userId="b50c602e8e16b176" providerId="LiveId" clId="{ABE32E5D-9694-43A5-899F-792BF43F22BD}" dt="2025-01-19T17:56:09.222" v="2097" actId="1076"/>
          <ac:spMkLst>
            <pc:docMk/>
            <pc:sldMk cId="831792586" sldId="276"/>
            <ac:spMk id="6" creationId="{9927EB63-DD87-E26C-51B0-94A9985D8867}"/>
          </ac:spMkLst>
        </pc:spChg>
      </pc:sldChg>
      <pc:sldChg chg="addSp modSp new mod">
        <pc:chgData name="Mahesh Srinivas" userId="b50c602e8e16b176" providerId="LiveId" clId="{ABE32E5D-9694-43A5-899F-792BF43F22BD}" dt="2025-01-19T18:05:08.183" v="2110" actId="108"/>
        <pc:sldMkLst>
          <pc:docMk/>
          <pc:sldMk cId="799753650" sldId="277"/>
        </pc:sldMkLst>
        <pc:spChg chg="add mod">
          <ac:chgData name="Mahesh Srinivas" userId="b50c602e8e16b176" providerId="LiveId" clId="{ABE32E5D-9694-43A5-899F-792BF43F22BD}" dt="2025-01-19T18:05:08.183" v="2110" actId="108"/>
          <ac:spMkLst>
            <pc:docMk/>
            <pc:sldMk cId="799753650" sldId="277"/>
            <ac:spMk id="7" creationId="{E0BBB164-6DDB-D864-4A6C-E32284A2C9D0}"/>
          </ac:spMkLst>
        </pc:spChg>
        <pc:picChg chg="add mod">
          <ac:chgData name="Mahesh Srinivas" userId="b50c602e8e16b176" providerId="LiveId" clId="{ABE32E5D-9694-43A5-899F-792BF43F22BD}" dt="2025-01-19T18:02:15.697" v="2102" actId="14100"/>
          <ac:picMkLst>
            <pc:docMk/>
            <pc:sldMk cId="799753650" sldId="277"/>
            <ac:picMk id="5" creationId="{C22F902C-E4E4-CBEF-582E-1324A16D7779}"/>
          </ac:picMkLst>
        </pc:picChg>
      </pc:sldChg>
      <pc:sldChg chg="modSp add mod">
        <pc:chgData name="Mahesh Srinivas" userId="b50c602e8e16b176" providerId="LiveId" clId="{ABE32E5D-9694-43A5-899F-792BF43F22BD}" dt="2025-01-19T18:27:39.198" v="2237" actId="108"/>
        <pc:sldMkLst>
          <pc:docMk/>
          <pc:sldMk cId="0" sldId="278"/>
        </pc:sldMkLst>
        <pc:spChg chg="mod">
          <ac:chgData name="Mahesh Srinivas" userId="b50c602e8e16b176" providerId="LiveId" clId="{ABE32E5D-9694-43A5-899F-792BF43F22BD}" dt="2025-01-19T18:27:39.198" v="2237" actId="108"/>
          <ac:spMkLst>
            <pc:docMk/>
            <pc:sldMk cId="0" sldId="278"/>
            <ac:spMk id="3" creationId="{00000000-0000-0000-0000-000000000000}"/>
          </ac:spMkLst>
        </pc:spChg>
        <pc:spChg chg="mod">
          <ac:chgData name="Mahesh Srinivas" userId="b50c602e8e16b176" providerId="LiveId" clId="{ABE32E5D-9694-43A5-899F-792BF43F22BD}" dt="2025-01-19T18:16:45.040" v="2218" actId="6549"/>
          <ac:spMkLst>
            <pc:docMk/>
            <pc:sldMk cId="0" sldId="278"/>
            <ac:spMk id="4" creationId="{00000000-0000-0000-0000-000000000000}"/>
          </ac:spMkLst>
        </pc:spChg>
      </pc:sldChg>
      <pc:sldChg chg="addSp modSp new del mod">
        <pc:chgData name="Mahesh Srinivas" userId="b50c602e8e16b176" providerId="LiveId" clId="{ABE32E5D-9694-43A5-899F-792BF43F22BD}" dt="2025-01-19T18:26:49.004" v="2225" actId="2696"/>
        <pc:sldMkLst>
          <pc:docMk/>
          <pc:sldMk cId="539071583" sldId="279"/>
        </pc:sldMkLst>
      </pc:sldChg>
      <pc:sldChg chg="addSp modSp new mod">
        <pc:chgData name="Mahesh Srinivas" userId="b50c602e8e16b176" providerId="LiveId" clId="{ABE32E5D-9694-43A5-899F-792BF43F22BD}" dt="2025-01-19T18:28:57.662" v="2241" actId="1076"/>
        <pc:sldMkLst>
          <pc:docMk/>
          <pc:sldMk cId="612565674" sldId="279"/>
        </pc:sldMkLst>
        <pc:spChg chg="add mod">
          <ac:chgData name="Mahesh Srinivas" userId="b50c602e8e16b176" providerId="LiveId" clId="{ABE32E5D-9694-43A5-899F-792BF43F22BD}" dt="2025-01-19T18:28:23.617" v="2238" actId="108"/>
          <ac:spMkLst>
            <pc:docMk/>
            <pc:sldMk cId="612565674" sldId="279"/>
            <ac:spMk id="2" creationId="{4CA86AC9-6811-F5FB-FE94-37A28DEF18AC}"/>
          </ac:spMkLst>
        </pc:spChg>
        <pc:spChg chg="add mod">
          <ac:chgData name="Mahesh Srinivas" userId="b50c602e8e16b176" providerId="LiveId" clId="{ABE32E5D-9694-43A5-899F-792BF43F22BD}" dt="2025-01-19T18:28:41.818" v="2240" actId="1076"/>
          <ac:spMkLst>
            <pc:docMk/>
            <pc:sldMk cId="612565674" sldId="279"/>
            <ac:spMk id="4" creationId="{6F995905-062A-32AD-9E9A-EC32EC92AECD}"/>
          </ac:spMkLst>
        </pc:spChg>
        <pc:spChg chg="add mod">
          <ac:chgData name="Mahesh Srinivas" userId="b50c602e8e16b176" providerId="LiveId" clId="{ABE32E5D-9694-43A5-899F-792BF43F22BD}" dt="2025-01-19T18:27:01.738" v="2228" actId="1076"/>
          <ac:spMkLst>
            <pc:docMk/>
            <pc:sldMk cId="612565674" sldId="279"/>
            <ac:spMk id="5" creationId="{E3D9B0EA-847A-A438-FB65-82F4EF530A6B}"/>
          </ac:spMkLst>
        </pc:spChg>
        <pc:picChg chg="add mod">
          <ac:chgData name="Mahesh Srinivas" userId="b50c602e8e16b176" providerId="LiveId" clId="{ABE32E5D-9694-43A5-899F-792BF43F22BD}" dt="2025-01-19T18:27:03.996" v="2230" actId="962"/>
          <ac:picMkLst>
            <pc:docMk/>
            <pc:sldMk cId="612565674" sldId="279"/>
            <ac:picMk id="3" creationId="{3BF4A88A-944E-99B5-AB23-8E2F4490D513}"/>
          </ac:picMkLst>
        </pc:picChg>
        <pc:picChg chg="add mod">
          <ac:chgData name="Mahesh Srinivas" userId="b50c602e8e16b176" providerId="LiveId" clId="{ABE32E5D-9694-43A5-899F-792BF43F22BD}" dt="2025-01-19T18:27:11.792" v="2233" actId="1076"/>
          <ac:picMkLst>
            <pc:docMk/>
            <pc:sldMk cId="612565674" sldId="279"/>
            <ac:picMk id="6" creationId="{82FEC8ED-97AD-3440-D7A7-FC7C18486197}"/>
          </ac:picMkLst>
        </pc:picChg>
        <pc:picChg chg="add mod">
          <ac:chgData name="Mahesh Srinivas" userId="b50c602e8e16b176" providerId="LiveId" clId="{ABE32E5D-9694-43A5-899F-792BF43F22BD}" dt="2025-01-19T18:28:57.662" v="2241" actId="1076"/>
          <ac:picMkLst>
            <pc:docMk/>
            <pc:sldMk cId="612565674" sldId="279"/>
            <ac:picMk id="7" creationId="{7E66A095-40E5-16A3-2483-0604C48A3619}"/>
          </ac:picMkLst>
        </pc:picChg>
      </pc:sldChg>
      <pc:sldChg chg="addSp modSp new mod">
        <pc:chgData name="Mahesh Srinivas" userId="b50c602e8e16b176" providerId="LiveId" clId="{ABE32E5D-9694-43A5-899F-792BF43F22BD}" dt="2025-01-20T15:36:18.705" v="3344" actId="20577"/>
        <pc:sldMkLst>
          <pc:docMk/>
          <pc:sldMk cId="3027531629" sldId="280"/>
        </pc:sldMkLst>
        <pc:spChg chg="add mod">
          <ac:chgData name="Mahesh Srinivas" userId="b50c602e8e16b176" providerId="LiveId" clId="{ABE32E5D-9694-43A5-899F-792BF43F22BD}" dt="2025-01-20T15:36:18.705" v="3344" actId="20577"/>
          <ac:spMkLst>
            <pc:docMk/>
            <pc:sldMk cId="3027531629" sldId="280"/>
            <ac:spMk id="5" creationId="{0671CFED-D2AD-97DD-9839-C7BF43465166}"/>
          </ac:spMkLst>
        </pc:spChg>
        <pc:picChg chg="add mod">
          <ac:chgData name="Mahesh Srinivas" userId="b50c602e8e16b176" providerId="LiveId" clId="{ABE32E5D-9694-43A5-899F-792BF43F22BD}" dt="2025-01-19T18:31:46.252" v="2260" actId="14100"/>
          <ac:picMkLst>
            <pc:docMk/>
            <pc:sldMk cId="3027531629" sldId="280"/>
            <ac:picMk id="3" creationId="{C4701CC9-BB4F-937F-0D47-944E7041F818}"/>
          </ac:picMkLst>
        </pc:picChg>
      </pc:sldChg>
      <pc:sldChg chg="addSp delSp modSp new mod ord modClrScheme chgLayout">
        <pc:chgData name="Mahesh Srinivas" userId="b50c602e8e16b176" providerId="LiveId" clId="{ABE32E5D-9694-43A5-899F-792BF43F22BD}" dt="2025-01-19T18:47:20.700" v="2328"/>
        <pc:sldMkLst>
          <pc:docMk/>
          <pc:sldMk cId="4109850434" sldId="281"/>
        </pc:sldMkLst>
        <pc:spChg chg="add mod">
          <ac:chgData name="Mahesh Srinivas" userId="b50c602e8e16b176" providerId="LiveId" clId="{ABE32E5D-9694-43A5-899F-792BF43F22BD}" dt="2025-01-19T18:46:37.882" v="2318" actId="1076"/>
          <ac:spMkLst>
            <pc:docMk/>
            <pc:sldMk cId="4109850434" sldId="281"/>
            <ac:spMk id="2" creationId="{81B34619-86D4-9417-DD46-436930851D6A}"/>
          </ac:spMkLst>
        </pc:spChg>
        <pc:spChg chg="add mod">
          <ac:chgData name="Mahesh Srinivas" userId="b50c602e8e16b176" providerId="LiveId" clId="{ABE32E5D-9694-43A5-899F-792BF43F22BD}" dt="2025-01-19T18:46:50.603" v="2326" actId="20577"/>
          <ac:spMkLst>
            <pc:docMk/>
            <pc:sldMk cId="4109850434" sldId="281"/>
            <ac:spMk id="3" creationId="{ABEC4DFC-27EB-6B8C-793C-288D6FE9AA90}"/>
          </ac:spMkLst>
        </pc:spChg>
        <pc:spChg chg="add mod">
          <ac:chgData name="Mahesh Srinivas" userId="b50c602e8e16b176" providerId="LiveId" clId="{ABE32E5D-9694-43A5-899F-792BF43F22BD}" dt="2025-01-19T18:40:32.409" v="2267"/>
          <ac:spMkLst>
            <pc:docMk/>
            <pc:sldMk cId="4109850434" sldId="281"/>
            <ac:spMk id="4" creationId="{57D25D73-2746-2BEF-13BA-6197ECE9ED76}"/>
          </ac:spMkLst>
        </pc:spChg>
        <pc:picChg chg="add mod">
          <ac:chgData name="Mahesh Srinivas" userId="b50c602e8e16b176" providerId="LiveId" clId="{ABE32E5D-9694-43A5-899F-792BF43F22BD}" dt="2025-01-19T18:44:31.271" v="2281" actId="1076"/>
          <ac:picMkLst>
            <pc:docMk/>
            <pc:sldMk cId="4109850434" sldId="281"/>
            <ac:picMk id="12" creationId="{997D9572-3999-D301-ED30-8B5324A22ACF}"/>
          </ac:picMkLst>
        </pc:picChg>
        <pc:picChg chg="add mod">
          <ac:chgData name="Mahesh Srinivas" userId="b50c602e8e16b176" providerId="LiveId" clId="{ABE32E5D-9694-43A5-899F-792BF43F22BD}" dt="2025-01-19T18:45:27.252" v="2289" actId="14100"/>
          <ac:picMkLst>
            <pc:docMk/>
            <pc:sldMk cId="4109850434" sldId="281"/>
            <ac:picMk id="14" creationId="{1288C998-7D1F-6970-7BCB-D88E7ECE6D80}"/>
          </ac:picMkLst>
        </pc:picChg>
      </pc:sldChg>
      <pc:sldChg chg="addSp modSp new mod">
        <pc:chgData name="Mahesh Srinivas" userId="b50c602e8e16b176" providerId="LiveId" clId="{ABE32E5D-9694-43A5-899F-792BF43F22BD}" dt="2025-01-19T18:48:54.620" v="2336" actId="1076"/>
        <pc:sldMkLst>
          <pc:docMk/>
          <pc:sldMk cId="2654112741" sldId="282"/>
        </pc:sldMkLst>
        <pc:spChg chg="add mod">
          <ac:chgData name="Mahesh Srinivas" userId="b50c602e8e16b176" providerId="LiveId" clId="{ABE32E5D-9694-43A5-899F-792BF43F22BD}" dt="2025-01-19T18:48:30.310" v="2331" actId="1076"/>
          <ac:spMkLst>
            <pc:docMk/>
            <pc:sldMk cId="2654112741" sldId="282"/>
            <ac:spMk id="2" creationId="{C564BDEC-DF2E-9B45-C599-58B1D36614B7}"/>
          </ac:spMkLst>
        </pc:spChg>
        <pc:spChg chg="add mod">
          <ac:chgData name="Mahesh Srinivas" userId="b50c602e8e16b176" providerId="LiveId" clId="{ABE32E5D-9694-43A5-899F-792BF43F22BD}" dt="2025-01-19T18:48:49.992" v="2335" actId="1076"/>
          <ac:spMkLst>
            <pc:docMk/>
            <pc:sldMk cId="2654112741" sldId="282"/>
            <ac:spMk id="3" creationId="{AB36B9F7-D4C0-433C-3A36-53BF1D9F116E}"/>
          </ac:spMkLst>
        </pc:spChg>
        <pc:spChg chg="add mod">
          <ac:chgData name="Mahesh Srinivas" userId="b50c602e8e16b176" providerId="LiveId" clId="{ABE32E5D-9694-43A5-899F-792BF43F22BD}" dt="2025-01-19T18:48:30.310" v="2331" actId="1076"/>
          <ac:spMkLst>
            <pc:docMk/>
            <pc:sldMk cId="2654112741" sldId="282"/>
            <ac:spMk id="4" creationId="{F7406A21-F8A0-CAB2-D044-FE4F75C38EB2}"/>
          </ac:spMkLst>
        </pc:spChg>
        <pc:spChg chg="add mod">
          <ac:chgData name="Mahesh Srinivas" userId="b50c602e8e16b176" providerId="LiveId" clId="{ABE32E5D-9694-43A5-899F-792BF43F22BD}" dt="2025-01-19T18:48:30.310" v="2331" actId="1076"/>
          <ac:spMkLst>
            <pc:docMk/>
            <pc:sldMk cId="2654112741" sldId="282"/>
            <ac:spMk id="5" creationId="{B16898E8-5E8C-CCD8-1F05-BBB0F64F5E77}"/>
          </ac:spMkLst>
        </pc:spChg>
        <pc:spChg chg="add mod">
          <ac:chgData name="Mahesh Srinivas" userId="b50c602e8e16b176" providerId="LiveId" clId="{ABE32E5D-9694-43A5-899F-792BF43F22BD}" dt="2025-01-19T18:48:54.620" v="2336" actId="1076"/>
          <ac:spMkLst>
            <pc:docMk/>
            <pc:sldMk cId="2654112741" sldId="282"/>
            <ac:spMk id="6" creationId="{86887AE3-83C0-92A6-E817-AD6EC478E635}"/>
          </ac:spMkLst>
        </pc:spChg>
        <pc:spChg chg="add mod">
          <ac:chgData name="Mahesh Srinivas" userId="b50c602e8e16b176" providerId="LiveId" clId="{ABE32E5D-9694-43A5-899F-792BF43F22BD}" dt="2025-01-19T18:48:40.014" v="2333" actId="14100"/>
          <ac:spMkLst>
            <pc:docMk/>
            <pc:sldMk cId="2654112741" sldId="282"/>
            <ac:spMk id="7" creationId="{EC5AB288-93F1-EB55-1C07-4A1098C3DB78}"/>
          </ac:spMkLst>
        </pc:spChg>
        <pc:spChg chg="add mod">
          <ac:chgData name="Mahesh Srinivas" userId="b50c602e8e16b176" providerId="LiveId" clId="{ABE32E5D-9694-43A5-899F-792BF43F22BD}" dt="2025-01-19T18:48:43.316" v="2334" actId="1076"/>
          <ac:spMkLst>
            <pc:docMk/>
            <pc:sldMk cId="2654112741" sldId="282"/>
            <ac:spMk id="8" creationId="{211A4695-615B-F363-87E8-E670DE2E792A}"/>
          </ac:spMkLst>
        </pc:spChg>
      </pc:sldChg>
      <pc:sldChg chg="addSp modSp new mod">
        <pc:chgData name="Mahesh Srinivas" userId="b50c602e8e16b176" providerId="LiveId" clId="{ABE32E5D-9694-43A5-899F-792BF43F22BD}" dt="2025-01-19T18:51:43.685" v="2402" actId="20577"/>
        <pc:sldMkLst>
          <pc:docMk/>
          <pc:sldMk cId="265450438" sldId="283"/>
        </pc:sldMkLst>
        <pc:spChg chg="add mod">
          <ac:chgData name="Mahesh Srinivas" userId="b50c602e8e16b176" providerId="LiveId" clId="{ABE32E5D-9694-43A5-899F-792BF43F22BD}" dt="2025-01-19T18:51:43.685" v="2402" actId="20577"/>
          <ac:spMkLst>
            <pc:docMk/>
            <pc:sldMk cId="265450438" sldId="283"/>
            <ac:spMk id="4" creationId="{8E3766AE-EC42-908C-80EC-010B323A431C}"/>
          </ac:spMkLst>
        </pc:spChg>
        <pc:picChg chg="add mod">
          <ac:chgData name="Mahesh Srinivas" userId="b50c602e8e16b176" providerId="LiveId" clId="{ABE32E5D-9694-43A5-899F-792BF43F22BD}" dt="2025-01-19T18:50:31.311" v="2346" actId="1076"/>
          <ac:picMkLst>
            <pc:docMk/>
            <pc:sldMk cId="265450438" sldId="283"/>
            <ac:picMk id="3" creationId="{447B6728-84A6-A3FF-DB8B-642CDFCE2E12}"/>
          </ac:picMkLst>
        </pc:picChg>
      </pc:sldChg>
      <pc:sldChg chg="addSp delSp modSp new mod ord">
        <pc:chgData name="Mahesh Srinivas" userId="b50c602e8e16b176" providerId="LiveId" clId="{ABE32E5D-9694-43A5-899F-792BF43F22BD}" dt="2025-01-20T02:28:05.889" v="2451" actId="14100"/>
        <pc:sldMkLst>
          <pc:docMk/>
          <pc:sldMk cId="3136761627" sldId="284"/>
        </pc:sldMkLst>
        <pc:spChg chg="add mod">
          <ac:chgData name="Mahesh Srinivas" userId="b50c602e8e16b176" providerId="LiveId" clId="{ABE32E5D-9694-43A5-899F-792BF43F22BD}" dt="2025-01-20T02:28:05.889" v="2451" actId="14100"/>
          <ac:spMkLst>
            <pc:docMk/>
            <pc:sldMk cId="3136761627" sldId="284"/>
            <ac:spMk id="3" creationId="{0D50770C-F879-55AD-BD1D-7FBB1777229F}"/>
          </ac:spMkLst>
        </pc:spChg>
        <pc:spChg chg="add mod">
          <ac:chgData name="Mahesh Srinivas" userId="b50c602e8e16b176" providerId="LiveId" clId="{ABE32E5D-9694-43A5-899F-792BF43F22BD}" dt="2025-01-20T02:24:01.848" v="2420" actId="20577"/>
          <ac:spMkLst>
            <pc:docMk/>
            <pc:sldMk cId="3136761627" sldId="284"/>
            <ac:spMk id="4" creationId="{0002D83D-543E-F0EB-EE0B-6A92A08D5C2B}"/>
          </ac:spMkLst>
        </pc:spChg>
        <pc:picChg chg="add mod">
          <ac:chgData name="Mahesh Srinivas" userId="b50c602e8e16b176" providerId="LiveId" clId="{ABE32E5D-9694-43A5-899F-792BF43F22BD}" dt="2025-01-20T02:27:26.036" v="2432" actId="14100"/>
          <ac:picMkLst>
            <pc:docMk/>
            <pc:sldMk cId="3136761627" sldId="284"/>
            <ac:picMk id="2" creationId="{77BB8A70-6099-88F4-B5E4-F364F5E8F396}"/>
          </ac:picMkLst>
        </pc:picChg>
      </pc:sldChg>
      <pc:sldChg chg="addSp modSp new mod">
        <pc:chgData name="Mahesh Srinivas" userId="b50c602e8e16b176" providerId="LiveId" clId="{ABE32E5D-9694-43A5-899F-792BF43F22BD}" dt="2025-01-20T02:30:37.554" v="2462" actId="14100"/>
        <pc:sldMkLst>
          <pc:docMk/>
          <pc:sldMk cId="1587576502" sldId="285"/>
        </pc:sldMkLst>
        <pc:spChg chg="add mod">
          <ac:chgData name="Mahesh Srinivas" userId="b50c602e8e16b176" providerId="LiveId" clId="{ABE32E5D-9694-43A5-899F-792BF43F22BD}" dt="2025-01-20T02:30:29.435" v="2461" actId="108"/>
          <ac:spMkLst>
            <pc:docMk/>
            <pc:sldMk cId="1587576502" sldId="285"/>
            <ac:spMk id="2" creationId="{185C00AF-C813-F971-A97E-5F26067C076C}"/>
          </ac:spMkLst>
        </pc:spChg>
        <pc:spChg chg="add mod">
          <ac:chgData name="Mahesh Srinivas" userId="b50c602e8e16b176" providerId="LiveId" clId="{ABE32E5D-9694-43A5-899F-792BF43F22BD}" dt="2025-01-20T02:29:47.375" v="2459" actId="1076"/>
          <ac:spMkLst>
            <pc:docMk/>
            <pc:sldMk cId="1587576502" sldId="285"/>
            <ac:spMk id="3" creationId="{3C196C8F-16CA-2D49-E221-7E0672A47C4D}"/>
          </ac:spMkLst>
        </pc:spChg>
        <pc:spChg chg="add mod">
          <ac:chgData name="Mahesh Srinivas" userId="b50c602e8e16b176" providerId="LiveId" clId="{ABE32E5D-9694-43A5-899F-792BF43F22BD}" dt="2025-01-20T02:30:37.554" v="2462" actId="14100"/>
          <ac:spMkLst>
            <pc:docMk/>
            <pc:sldMk cId="1587576502" sldId="285"/>
            <ac:spMk id="4" creationId="{55E32FE0-36ED-C155-4693-897DCCD660BE}"/>
          </ac:spMkLst>
        </pc:spChg>
        <pc:spChg chg="add mod">
          <ac:chgData name="Mahesh Srinivas" userId="b50c602e8e16b176" providerId="LiveId" clId="{ABE32E5D-9694-43A5-899F-792BF43F22BD}" dt="2025-01-20T02:29:32.895" v="2456" actId="14100"/>
          <ac:spMkLst>
            <pc:docMk/>
            <pc:sldMk cId="1587576502" sldId="285"/>
            <ac:spMk id="5" creationId="{202E1CE6-8936-5FCC-A614-21F446F4D679}"/>
          </ac:spMkLst>
        </pc:spChg>
        <pc:spChg chg="add mod">
          <ac:chgData name="Mahesh Srinivas" userId="b50c602e8e16b176" providerId="LiveId" clId="{ABE32E5D-9694-43A5-899F-792BF43F22BD}" dt="2025-01-20T02:29:32.895" v="2456" actId="14100"/>
          <ac:spMkLst>
            <pc:docMk/>
            <pc:sldMk cId="1587576502" sldId="285"/>
            <ac:spMk id="6" creationId="{A7C5B3A0-7E8C-8754-3BDE-AEE092C20634}"/>
          </ac:spMkLst>
        </pc:spChg>
      </pc:sldChg>
      <pc:sldChg chg="addSp modSp new mod">
        <pc:chgData name="Mahesh Srinivas" userId="b50c602e8e16b176" providerId="LiveId" clId="{ABE32E5D-9694-43A5-899F-792BF43F22BD}" dt="2025-01-20T02:32:01.059" v="2468" actId="108"/>
        <pc:sldMkLst>
          <pc:docMk/>
          <pc:sldMk cId="1220662133" sldId="286"/>
        </pc:sldMkLst>
        <pc:spChg chg="add mod">
          <ac:chgData name="Mahesh Srinivas" userId="b50c602e8e16b176" providerId="LiveId" clId="{ABE32E5D-9694-43A5-899F-792BF43F22BD}" dt="2025-01-20T02:32:01.059" v="2468" actId="108"/>
          <ac:spMkLst>
            <pc:docMk/>
            <pc:sldMk cId="1220662133" sldId="286"/>
            <ac:spMk id="2" creationId="{5EEE417F-F4BD-7900-01DC-E2004DE21F62}"/>
          </ac:spMkLst>
        </pc:spChg>
        <pc:spChg chg="add mod">
          <ac:chgData name="Mahesh Srinivas" userId="b50c602e8e16b176" providerId="LiveId" clId="{ABE32E5D-9694-43A5-899F-792BF43F22BD}" dt="2025-01-20T02:31:36.644" v="2466" actId="14100"/>
          <ac:spMkLst>
            <pc:docMk/>
            <pc:sldMk cId="1220662133" sldId="286"/>
            <ac:spMk id="4" creationId="{662C5CDF-45BC-4A0C-8DA6-0BC78CD97A9E}"/>
          </ac:spMkLst>
        </pc:spChg>
        <pc:spChg chg="add mod">
          <ac:chgData name="Mahesh Srinivas" userId="b50c602e8e16b176" providerId="LiveId" clId="{ABE32E5D-9694-43A5-899F-792BF43F22BD}" dt="2025-01-20T02:31:36.644" v="2466" actId="14100"/>
          <ac:spMkLst>
            <pc:docMk/>
            <pc:sldMk cId="1220662133" sldId="286"/>
            <ac:spMk id="5" creationId="{DACD23EF-B1B8-5298-EBEE-DD3870081EB8}"/>
          </ac:spMkLst>
        </pc:spChg>
        <pc:spChg chg="add mod">
          <ac:chgData name="Mahesh Srinivas" userId="b50c602e8e16b176" providerId="LiveId" clId="{ABE32E5D-9694-43A5-899F-792BF43F22BD}" dt="2025-01-20T02:31:36.644" v="2466" actId="14100"/>
          <ac:spMkLst>
            <pc:docMk/>
            <pc:sldMk cId="1220662133" sldId="286"/>
            <ac:spMk id="7" creationId="{C9229835-8E24-B97D-C4D6-ADA0E43E644A}"/>
          </ac:spMkLst>
        </pc:spChg>
        <pc:spChg chg="add mod">
          <ac:chgData name="Mahesh Srinivas" userId="b50c602e8e16b176" providerId="LiveId" clId="{ABE32E5D-9694-43A5-899F-792BF43F22BD}" dt="2025-01-20T02:31:36.644" v="2466" actId="14100"/>
          <ac:spMkLst>
            <pc:docMk/>
            <pc:sldMk cId="1220662133" sldId="286"/>
            <ac:spMk id="8" creationId="{E69B4E66-94ED-9D4C-F776-DC9C1BA4C205}"/>
          </ac:spMkLst>
        </pc:spChg>
        <pc:picChg chg="add mod">
          <ac:chgData name="Mahesh Srinivas" userId="b50c602e8e16b176" providerId="LiveId" clId="{ABE32E5D-9694-43A5-899F-792BF43F22BD}" dt="2025-01-20T02:31:36.644" v="2466" actId="14100"/>
          <ac:picMkLst>
            <pc:docMk/>
            <pc:sldMk cId="1220662133" sldId="286"/>
            <ac:picMk id="3" creationId="{BCACEF3C-DA75-D069-2D66-3DF1EA76522E}"/>
          </ac:picMkLst>
        </pc:picChg>
        <pc:picChg chg="add mod">
          <ac:chgData name="Mahesh Srinivas" userId="b50c602e8e16b176" providerId="LiveId" clId="{ABE32E5D-9694-43A5-899F-792BF43F22BD}" dt="2025-01-20T02:31:36.644" v="2466" actId="14100"/>
          <ac:picMkLst>
            <pc:docMk/>
            <pc:sldMk cId="1220662133" sldId="286"/>
            <ac:picMk id="6" creationId="{2C9BBE76-05A1-D981-3F43-A6CAB6260897}"/>
          </ac:picMkLst>
        </pc:picChg>
      </pc:sldChg>
      <pc:sldChg chg="addSp modSp new mod">
        <pc:chgData name="Mahesh Srinivas" userId="b50c602e8e16b176" providerId="LiveId" clId="{ABE32E5D-9694-43A5-899F-792BF43F22BD}" dt="2025-01-20T02:33:57.442" v="2477" actId="108"/>
        <pc:sldMkLst>
          <pc:docMk/>
          <pc:sldMk cId="801926068" sldId="287"/>
        </pc:sldMkLst>
        <pc:spChg chg="add mod">
          <ac:chgData name="Mahesh Srinivas" userId="b50c602e8e16b176" providerId="LiveId" clId="{ABE32E5D-9694-43A5-899F-792BF43F22BD}" dt="2025-01-20T02:33:57.442" v="2477" actId="108"/>
          <ac:spMkLst>
            <pc:docMk/>
            <pc:sldMk cId="801926068" sldId="287"/>
            <ac:spMk id="2" creationId="{F6354D2A-9346-F96D-0152-D3F3386D3E5C}"/>
          </ac:spMkLst>
        </pc:spChg>
        <pc:spChg chg="add mod">
          <ac:chgData name="Mahesh Srinivas" userId="b50c602e8e16b176" providerId="LiveId" clId="{ABE32E5D-9694-43A5-899F-792BF43F22BD}" dt="2025-01-20T02:33:01.535" v="2471" actId="1076"/>
          <ac:spMkLst>
            <pc:docMk/>
            <pc:sldMk cId="801926068" sldId="287"/>
            <ac:spMk id="4" creationId="{C1A1877B-A696-8B5C-C0CA-3B89458F3B4A}"/>
          </ac:spMkLst>
        </pc:spChg>
        <pc:spChg chg="add mod">
          <ac:chgData name="Mahesh Srinivas" userId="b50c602e8e16b176" providerId="LiveId" clId="{ABE32E5D-9694-43A5-899F-792BF43F22BD}" dt="2025-01-20T02:33:01.535" v="2471" actId="1076"/>
          <ac:spMkLst>
            <pc:docMk/>
            <pc:sldMk cId="801926068" sldId="287"/>
            <ac:spMk id="5" creationId="{ECF3CC17-97A3-EB97-7078-00FB30535ACC}"/>
          </ac:spMkLst>
        </pc:spChg>
        <pc:spChg chg="add mod">
          <ac:chgData name="Mahesh Srinivas" userId="b50c602e8e16b176" providerId="LiveId" clId="{ABE32E5D-9694-43A5-899F-792BF43F22BD}" dt="2025-01-20T02:33:33.348" v="2475" actId="14100"/>
          <ac:spMkLst>
            <pc:docMk/>
            <pc:sldMk cId="801926068" sldId="287"/>
            <ac:spMk id="6" creationId="{7656EDDC-7A42-CE31-5F66-4DB05AE45694}"/>
          </ac:spMkLst>
        </pc:spChg>
        <pc:spChg chg="add mod">
          <ac:chgData name="Mahesh Srinivas" userId="b50c602e8e16b176" providerId="LiveId" clId="{ABE32E5D-9694-43A5-899F-792BF43F22BD}" dt="2025-01-20T02:33:01.535" v="2471" actId="1076"/>
          <ac:spMkLst>
            <pc:docMk/>
            <pc:sldMk cId="801926068" sldId="287"/>
            <ac:spMk id="8" creationId="{E10A9114-8603-33F6-6DB7-C5612B645521}"/>
          </ac:spMkLst>
        </pc:spChg>
        <pc:spChg chg="add mod">
          <ac:chgData name="Mahesh Srinivas" userId="b50c602e8e16b176" providerId="LiveId" clId="{ABE32E5D-9694-43A5-899F-792BF43F22BD}" dt="2025-01-20T02:33:01.535" v="2471" actId="1076"/>
          <ac:spMkLst>
            <pc:docMk/>
            <pc:sldMk cId="801926068" sldId="287"/>
            <ac:spMk id="9" creationId="{9148ED65-824F-0A9D-F5FB-6F43310F0EE2}"/>
          </ac:spMkLst>
        </pc:spChg>
        <pc:spChg chg="add mod">
          <ac:chgData name="Mahesh Srinivas" userId="b50c602e8e16b176" providerId="LiveId" clId="{ABE32E5D-9694-43A5-899F-792BF43F22BD}" dt="2025-01-20T02:33:38.213" v="2476" actId="14100"/>
          <ac:spMkLst>
            <pc:docMk/>
            <pc:sldMk cId="801926068" sldId="287"/>
            <ac:spMk id="11" creationId="{1C328384-628D-1766-54AF-CB61B22D45B0}"/>
          </ac:spMkLst>
        </pc:spChg>
        <pc:spChg chg="add mod">
          <ac:chgData name="Mahesh Srinivas" userId="b50c602e8e16b176" providerId="LiveId" clId="{ABE32E5D-9694-43A5-899F-792BF43F22BD}" dt="2025-01-20T02:33:01.535" v="2471" actId="1076"/>
          <ac:spMkLst>
            <pc:docMk/>
            <pc:sldMk cId="801926068" sldId="287"/>
            <ac:spMk id="13" creationId="{27BBF7E7-07FF-244A-200F-D475F165B706}"/>
          </ac:spMkLst>
        </pc:spChg>
        <pc:spChg chg="add mod">
          <ac:chgData name="Mahesh Srinivas" userId="b50c602e8e16b176" providerId="LiveId" clId="{ABE32E5D-9694-43A5-899F-792BF43F22BD}" dt="2025-01-20T02:33:01.535" v="2471" actId="1076"/>
          <ac:spMkLst>
            <pc:docMk/>
            <pc:sldMk cId="801926068" sldId="287"/>
            <ac:spMk id="14" creationId="{54160844-EA1E-AB75-4594-66FB1958F93A}"/>
          </ac:spMkLst>
        </pc:spChg>
        <pc:spChg chg="add mod">
          <ac:chgData name="Mahesh Srinivas" userId="b50c602e8e16b176" providerId="LiveId" clId="{ABE32E5D-9694-43A5-899F-792BF43F22BD}" dt="2025-01-20T02:33:14.906" v="2474" actId="1076"/>
          <ac:spMkLst>
            <pc:docMk/>
            <pc:sldMk cId="801926068" sldId="287"/>
            <ac:spMk id="15" creationId="{BEAA8CD8-9B4F-1BA2-47E8-40CE259E3F55}"/>
          </ac:spMkLst>
        </pc:spChg>
        <pc:picChg chg="mod">
          <ac:chgData name="Mahesh Srinivas" userId="b50c602e8e16b176" providerId="LiveId" clId="{ABE32E5D-9694-43A5-899F-792BF43F22BD}" dt="2025-01-20T02:33:03.451" v="2473" actId="962"/>
          <ac:picMkLst>
            <pc:docMk/>
            <pc:sldMk cId="801926068" sldId="287"/>
            <ac:picMk id="7" creationId="{AC25DD73-1A33-4582-6D66-80B76D7D7313}"/>
          </ac:picMkLst>
        </pc:picChg>
      </pc:sldChg>
      <pc:sldChg chg="addSp modSp new mod">
        <pc:chgData name="Mahesh Srinivas" userId="b50c602e8e16b176" providerId="LiveId" clId="{ABE32E5D-9694-43A5-899F-792BF43F22BD}" dt="2025-01-20T02:56:22.866" v="2524" actId="14100"/>
        <pc:sldMkLst>
          <pc:docMk/>
          <pc:sldMk cId="2891139039" sldId="288"/>
        </pc:sldMkLst>
        <pc:spChg chg="add mod">
          <ac:chgData name="Mahesh Srinivas" userId="b50c602e8e16b176" providerId="LiveId" clId="{ABE32E5D-9694-43A5-899F-792BF43F22BD}" dt="2025-01-20T02:56:13.949" v="2523" actId="108"/>
          <ac:spMkLst>
            <pc:docMk/>
            <pc:sldMk cId="2891139039" sldId="288"/>
            <ac:spMk id="3" creationId="{4D06B75E-A3DD-E66A-E9EF-38AF72187627}"/>
          </ac:spMkLst>
        </pc:spChg>
        <pc:picChg chg="add mod">
          <ac:chgData name="Mahesh Srinivas" userId="b50c602e8e16b176" providerId="LiveId" clId="{ABE32E5D-9694-43A5-899F-792BF43F22BD}" dt="2025-01-20T02:56:22.866" v="2524" actId="14100"/>
          <ac:picMkLst>
            <pc:docMk/>
            <pc:sldMk cId="2891139039" sldId="288"/>
            <ac:picMk id="2" creationId="{D9D76729-045E-1DC0-E53B-D577F8036CD0}"/>
          </ac:picMkLst>
        </pc:picChg>
      </pc:sldChg>
      <pc:sldChg chg="addSp modSp new mod">
        <pc:chgData name="Mahesh Srinivas" userId="b50c602e8e16b176" providerId="LiveId" clId="{ABE32E5D-9694-43A5-899F-792BF43F22BD}" dt="2025-01-20T02:51:42.664" v="2493" actId="14100"/>
        <pc:sldMkLst>
          <pc:docMk/>
          <pc:sldMk cId="3361036537" sldId="289"/>
        </pc:sldMkLst>
        <pc:spChg chg="add mod">
          <ac:chgData name="Mahesh Srinivas" userId="b50c602e8e16b176" providerId="LiveId" clId="{ABE32E5D-9694-43A5-899F-792BF43F22BD}" dt="2025-01-20T02:51:37.988" v="2492" actId="1076"/>
          <ac:spMkLst>
            <pc:docMk/>
            <pc:sldMk cId="3361036537" sldId="289"/>
            <ac:spMk id="2" creationId="{36B1D9F7-E560-4CB4-300B-AB5988357CAA}"/>
          </ac:spMkLst>
        </pc:spChg>
        <pc:spChg chg="add mod">
          <ac:chgData name="Mahesh Srinivas" userId="b50c602e8e16b176" providerId="LiveId" clId="{ABE32E5D-9694-43A5-899F-792BF43F22BD}" dt="2025-01-20T02:51:37.988" v="2492" actId="1076"/>
          <ac:spMkLst>
            <pc:docMk/>
            <pc:sldMk cId="3361036537" sldId="289"/>
            <ac:spMk id="3" creationId="{40944414-6848-6BD7-3D6B-C0D46122625B}"/>
          </ac:spMkLst>
        </pc:spChg>
        <pc:spChg chg="add mod">
          <ac:chgData name="Mahesh Srinivas" userId="b50c602e8e16b176" providerId="LiveId" clId="{ABE32E5D-9694-43A5-899F-792BF43F22BD}" dt="2025-01-20T02:51:37.988" v="2492" actId="1076"/>
          <ac:spMkLst>
            <pc:docMk/>
            <pc:sldMk cId="3361036537" sldId="289"/>
            <ac:spMk id="4" creationId="{DC3D6A91-A52D-325B-AE84-8171A032421D}"/>
          </ac:spMkLst>
        </pc:spChg>
        <pc:spChg chg="add mod">
          <ac:chgData name="Mahesh Srinivas" userId="b50c602e8e16b176" providerId="LiveId" clId="{ABE32E5D-9694-43A5-899F-792BF43F22BD}" dt="2025-01-20T02:51:37.988" v="2492" actId="1076"/>
          <ac:spMkLst>
            <pc:docMk/>
            <pc:sldMk cId="3361036537" sldId="289"/>
            <ac:spMk id="5" creationId="{3C4022E8-C59E-A1F4-0B05-A2126A043F4E}"/>
          </ac:spMkLst>
        </pc:spChg>
        <pc:spChg chg="add mod">
          <ac:chgData name="Mahesh Srinivas" userId="b50c602e8e16b176" providerId="LiveId" clId="{ABE32E5D-9694-43A5-899F-792BF43F22BD}" dt="2025-01-20T02:51:42.664" v="2493" actId="14100"/>
          <ac:spMkLst>
            <pc:docMk/>
            <pc:sldMk cId="3361036537" sldId="289"/>
            <ac:spMk id="6" creationId="{07A4EE5E-BB66-77F4-E47D-E237913D0EA5}"/>
          </ac:spMkLst>
        </pc:spChg>
      </pc:sldChg>
      <pc:sldChg chg="addSp delSp modSp new mod">
        <pc:chgData name="Mahesh Srinivas" userId="b50c602e8e16b176" providerId="LiveId" clId="{ABE32E5D-9694-43A5-899F-792BF43F22BD}" dt="2025-01-20T03:01:17.592" v="2550" actId="1076"/>
        <pc:sldMkLst>
          <pc:docMk/>
          <pc:sldMk cId="1891639421" sldId="290"/>
        </pc:sldMkLst>
        <pc:spChg chg="add mod">
          <ac:chgData name="Mahesh Srinivas" userId="b50c602e8e16b176" providerId="LiveId" clId="{ABE32E5D-9694-43A5-899F-792BF43F22BD}" dt="2025-01-20T02:59:30.520" v="2531" actId="1076"/>
          <ac:spMkLst>
            <pc:docMk/>
            <pc:sldMk cId="1891639421" sldId="290"/>
            <ac:spMk id="3" creationId="{9902ABE6-6EB6-36ED-B4DD-20AFF42547B8}"/>
          </ac:spMkLst>
        </pc:spChg>
        <pc:spChg chg="add mod">
          <ac:chgData name="Mahesh Srinivas" userId="b50c602e8e16b176" providerId="LiveId" clId="{ABE32E5D-9694-43A5-899F-792BF43F22BD}" dt="2025-01-20T03:00:26.814" v="2538" actId="1076"/>
          <ac:spMkLst>
            <pc:docMk/>
            <pc:sldMk cId="1891639421" sldId="290"/>
            <ac:spMk id="11" creationId="{1F10DEFF-E0FC-5848-3F30-9A74BD09F8DF}"/>
          </ac:spMkLst>
        </pc:spChg>
        <pc:spChg chg="add mod">
          <ac:chgData name="Mahesh Srinivas" userId="b50c602e8e16b176" providerId="LiveId" clId="{ABE32E5D-9694-43A5-899F-792BF43F22BD}" dt="2025-01-20T03:00:34.243" v="2539" actId="1076"/>
          <ac:spMkLst>
            <pc:docMk/>
            <pc:sldMk cId="1891639421" sldId="290"/>
            <ac:spMk id="12" creationId="{78EC624E-CF4B-8E6C-9E9C-FC3E422A347A}"/>
          </ac:spMkLst>
        </pc:spChg>
        <pc:spChg chg="add mod">
          <ac:chgData name="Mahesh Srinivas" userId="b50c602e8e16b176" providerId="LiveId" clId="{ABE32E5D-9694-43A5-899F-792BF43F22BD}" dt="2025-01-20T03:00:59.322" v="2546" actId="1076"/>
          <ac:spMkLst>
            <pc:docMk/>
            <pc:sldMk cId="1891639421" sldId="290"/>
            <ac:spMk id="14" creationId="{03EDA3EB-30F8-1180-53BF-1499E9A3BFB7}"/>
          </ac:spMkLst>
        </pc:spChg>
        <pc:spChg chg="add mod">
          <ac:chgData name="Mahesh Srinivas" userId="b50c602e8e16b176" providerId="LiveId" clId="{ABE32E5D-9694-43A5-899F-792BF43F22BD}" dt="2025-01-20T03:01:17.592" v="2550" actId="1076"/>
          <ac:spMkLst>
            <pc:docMk/>
            <pc:sldMk cId="1891639421" sldId="290"/>
            <ac:spMk id="15" creationId="{8945C660-AF2C-70D0-2B45-4494A37E418F}"/>
          </ac:spMkLst>
        </pc:spChg>
        <pc:picChg chg="add mod">
          <ac:chgData name="Mahesh Srinivas" userId="b50c602e8e16b176" providerId="LiveId" clId="{ABE32E5D-9694-43A5-899F-792BF43F22BD}" dt="2025-01-20T02:59:25.952" v="2530" actId="14100"/>
          <ac:picMkLst>
            <pc:docMk/>
            <pc:sldMk cId="1891639421" sldId="290"/>
            <ac:picMk id="2" creationId="{1C90D38D-8533-1743-0709-70E120C723F9}"/>
          </ac:picMkLst>
        </pc:picChg>
        <pc:picChg chg="add mod">
          <ac:chgData name="Mahesh Srinivas" userId="b50c602e8e16b176" providerId="LiveId" clId="{ABE32E5D-9694-43A5-899F-792BF43F22BD}" dt="2025-01-20T03:00:20.826" v="2536" actId="1076"/>
          <ac:picMkLst>
            <pc:docMk/>
            <pc:sldMk cId="1891639421" sldId="290"/>
            <ac:picMk id="10" creationId="{13F2DF7F-5E63-68B0-D318-1C7B516DD472}"/>
          </ac:picMkLst>
        </pc:picChg>
        <pc:picChg chg="add mod">
          <ac:chgData name="Mahesh Srinivas" userId="b50c602e8e16b176" providerId="LiveId" clId="{ABE32E5D-9694-43A5-899F-792BF43F22BD}" dt="2025-01-20T03:00:51.988" v="2544" actId="1076"/>
          <ac:picMkLst>
            <pc:docMk/>
            <pc:sldMk cId="1891639421" sldId="290"/>
            <ac:picMk id="13" creationId="{2243ADD6-7D02-18AC-B110-A2941B1CF2C2}"/>
          </ac:picMkLst>
        </pc:picChg>
      </pc:sldChg>
      <pc:sldChg chg="addSp modSp new mod">
        <pc:chgData name="Mahesh Srinivas" userId="b50c602e8e16b176" providerId="LiveId" clId="{ABE32E5D-9694-43A5-899F-792BF43F22BD}" dt="2025-01-20T03:02:23.051" v="2557" actId="1076"/>
        <pc:sldMkLst>
          <pc:docMk/>
          <pc:sldMk cId="2111815599" sldId="291"/>
        </pc:sldMkLst>
        <pc:spChg chg="add mod">
          <ac:chgData name="Mahesh Srinivas" userId="b50c602e8e16b176" providerId="LiveId" clId="{ABE32E5D-9694-43A5-899F-792BF43F22BD}" dt="2025-01-20T03:02:16.742" v="2556" actId="14100"/>
          <ac:spMkLst>
            <pc:docMk/>
            <pc:sldMk cId="2111815599" sldId="291"/>
            <ac:spMk id="2" creationId="{54F97646-9B8B-1F11-26F0-FC131D75EB32}"/>
          </ac:spMkLst>
        </pc:spChg>
        <pc:spChg chg="add mod">
          <ac:chgData name="Mahesh Srinivas" userId="b50c602e8e16b176" providerId="LiveId" clId="{ABE32E5D-9694-43A5-899F-792BF43F22BD}" dt="2025-01-20T03:02:16.742" v="2556" actId="14100"/>
          <ac:spMkLst>
            <pc:docMk/>
            <pc:sldMk cId="2111815599" sldId="291"/>
            <ac:spMk id="3" creationId="{213EB95C-6841-27EA-AACA-4898FCECBF74}"/>
          </ac:spMkLst>
        </pc:spChg>
        <pc:spChg chg="add mod">
          <ac:chgData name="Mahesh Srinivas" userId="b50c602e8e16b176" providerId="LiveId" clId="{ABE32E5D-9694-43A5-899F-792BF43F22BD}" dt="2025-01-20T03:02:16.742" v="2556" actId="14100"/>
          <ac:spMkLst>
            <pc:docMk/>
            <pc:sldMk cId="2111815599" sldId="291"/>
            <ac:spMk id="4" creationId="{07042B11-A2EB-4F3D-D17D-C10847F94FC4}"/>
          </ac:spMkLst>
        </pc:spChg>
        <pc:spChg chg="add mod">
          <ac:chgData name="Mahesh Srinivas" userId="b50c602e8e16b176" providerId="LiveId" clId="{ABE32E5D-9694-43A5-899F-792BF43F22BD}" dt="2025-01-20T03:02:23.051" v="2557" actId="1076"/>
          <ac:spMkLst>
            <pc:docMk/>
            <pc:sldMk cId="2111815599" sldId="291"/>
            <ac:spMk id="5" creationId="{776A5E10-59DC-ECB5-E189-661B99CE6CD5}"/>
          </ac:spMkLst>
        </pc:spChg>
        <pc:spChg chg="add mod">
          <ac:chgData name="Mahesh Srinivas" userId="b50c602e8e16b176" providerId="LiveId" clId="{ABE32E5D-9694-43A5-899F-792BF43F22BD}" dt="2025-01-20T03:02:16.742" v="2556" actId="14100"/>
          <ac:spMkLst>
            <pc:docMk/>
            <pc:sldMk cId="2111815599" sldId="291"/>
            <ac:spMk id="6" creationId="{534744F5-CC08-A951-4FF3-2616645815B3}"/>
          </ac:spMkLst>
        </pc:spChg>
      </pc:sldChg>
      <pc:sldChg chg="new del">
        <pc:chgData name="Mahesh Srinivas" userId="b50c602e8e16b176" providerId="LiveId" clId="{ABE32E5D-9694-43A5-899F-792BF43F22BD}" dt="2025-01-20T03:01:56.662" v="2552" actId="680"/>
        <pc:sldMkLst>
          <pc:docMk/>
          <pc:sldMk cId="2296213316" sldId="291"/>
        </pc:sldMkLst>
      </pc:sldChg>
      <pc:sldChg chg="addSp modSp new mod">
        <pc:chgData name="Mahesh Srinivas" userId="b50c602e8e16b176" providerId="LiveId" clId="{ABE32E5D-9694-43A5-899F-792BF43F22BD}" dt="2025-01-20T03:04:09.304" v="2572" actId="14100"/>
        <pc:sldMkLst>
          <pc:docMk/>
          <pc:sldMk cId="2166527178" sldId="292"/>
        </pc:sldMkLst>
        <pc:spChg chg="add mod">
          <ac:chgData name="Mahesh Srinivas" userId="b50c602e8e16b176" providerId="LiveId" clId="{ABE32E5D-9694-43A5-899F-792BF43F22BD}" dt="2025-01-20T03:03:05.629" v="2560" actId="1076"/>
          <ac:spMkLst>
            <pc:docMk/>
            <pc:sldMk cId="2166527178" sldId="292"/>
            <ac:spMk id="3" creationId="{43D7C5B2-5001-78A7-0340-73C9879401E9}"/>
          </ac:spMkLst>
        </pc:spChg>
        <pc:spChg chg="add mod">
          <ac:chgData name="Mahesh Srinivas" userId="b50c602e8e16b176" providerId="LiveId" clId="{ABE32E5D-9694-43A5-899F-792BF43F22BD}" dt="2025-01-20T03:03:05.629" v="2560" actId="1076"/>
          <ac:spMkLst>
            <pc:docMk/>
            <pc:sldMk cId="2166527178" sldId="292"/>
            <ac:spMk id="4" creationId="{28E4079C-B44C-4975-91D5-F4806C056CA1}"/>
          </ac:spMkLst>
        </pc:spChg>
        <pc:spChg chg="add mod">
          <ac:chgData name="Mahesh Srinivas" userId="b50c602e8e16b176" providerId="LiveId" clId="{ABE32E5D-9694-43A5-899F-792BF43F22BD}" dt="2025-01-20T03:03:05.629" v="2560" actId="1076"/>
          <ac:spMkLst>
            <pc:docMk/>
            <pc:sldMk cId="2166527178" sldId="292"/>
            <ac:spMk id="5" creationId="{7D56097E-B249-8F84-EFAA-1F8E3190D62E}"/>
          </ac:spMkLst>
        </pc:spChg>
        <pc:spChg chg="add mod">
          <ac:chgData name="Mahesh Srinivas" userId="b50c602e8e16b176" providerId="LiveId" clId="{ABE32E5D-9694-43A5-899F-792BF43F22BD}" dt="2025-01-20T03:03:05.629" v="2560" actId="1076"/>
          <ac:spMkLst>
            <pc:docMk/>
            <pc:sldMk cId="2166527178" sldId="292"/>
            <ac:spMk id="6" creationId="{14EE9F76-3FB2-44E6-F4B4-5A14D3C4B4CB}"/>
          </ac:spMkLst>
        </pc:spChg>
        <pc:spChg chg="add mod">
          <ac:chgData name="Mahesh Srinivas" userId="b50c602e8e16b176" providerId="LiveId" clId="{ABE32E5D-9694-43A5-899F-792BF43F22BD}" dt="2025-01-20T03:03:05.629" v="2560" actId="1076"/>
          <ac:spMkLst>
            <pc:docMk/>
            <pc:sldMk cId="2166527178" sldId="292"/>
            <ac:spMk id="7" creationId="{FF7ED9F8-EAC0-FEEA-600B-8FACE9A9EEC7}"/>
          </ac:spMkLst>
        </pc:spChg>
        <pc:spChg chg="add mod">
          <ac:chgData name="Mahesh Srinivas" userId="b50c602e8e16b176" providerId="LiveId" clId="{ABE32E5D-9694-43A5-899F-792BF43F22BD}" dt="2025-01-20T03:03:05.629" v="2560" actId="1076"/>
          <ac:spMkLst>
            <pc:docMk/>
            <pc:sldMk cId="2166527178" sldId="292"/>
            <ac:spMk id="8" creationId="{AB4F1F68-B833-FF5E-40C2-649F72B04A63}"/>
          </ac:spMkLst>
        </pc:spChg>
        <pc:spChg chg="add mod">
          <ac:chgData name="Mahesh Srinivas" userId="b50c602e8e16b176" providerId="LiveId" clId="{ABE32E5D-9694-43A5-899F-792BF43F22BD}" dt="2025-01-20T03:03:05.629" v="2560" actId="1076"/>
          <ac:spMkLst>
            <pc:docMk/>
            <pc:sldMk cId="2166527178" sldId="292"/>
            <ac:spMk id="9" creationId="{74DA0B8D-A22E-3813-8F93-FE9F6803E878}"/>
          </ac:spMkLst>
        </pc:spChg>
        <pc:picChg chg="add mod">
          <ac:chgData name="Mahesh Srinivas" userId="b50c602e8e16b176" providerId="LiveId" clId="{ABE32E5D-9694-43A5-899F-792BF43F22BD}" dt="2025-01-20T03:04:09.304" v="2572" actId="14100"/>
          <ac:picMkLst>
            <pc:docMk/>
            <pc:sldMk cId="2166527178" sldId="292"/>
            <ac:picMk id="2" creationId="{E4135DD8-C8DF-E748-2499-250340BB4F21}"/>
          </ac:picMkLst>
        </pc:picChg>
      </pc:sldChg>
      <pc:sldChg chg="addSp modSp new mod">
        <pc:chgData name="Mahesh Srinivas" userId="b50c602e8e16b176" providerId="LiveId" clId="{ABE32E5D-9694-43A5-899F-792BF43F22BD}" dt="2025-01-20T03:06:24.359" v="2591" actId="14100"/>
        <pc:sldMkLst>
          <pc:docMk/>
          <pc:sldMk cId="3642492315" sldId="293"/>
        </pc:sldMkLst>
        <pc:spChg chg="add mod">
          <ac:chgData name="Mahesh Srinivas" userId="b50c602e8e16b176" providerId="LiveId" clId="{ABE32E5D-9694-43A5-899F-792BF43F22BD}" dt="2025-01-20T03:05:44.215" v="2582" actId="1076"/>
          <ac:spMkLst>
            <pc:docMk/>
            <pc:sldMk cId="3642492315" sldId="293"/>
            <ac:spMk id="3" creationId="{939B4127-845B-B416-9FB9-F686EE0AD743}"/>
          </ac:spMkLst>
        </pc:spChg>
        <pc:spChg chg="add mod">
          <ac:chgData name="Mahesh Srinivas" userId="b50c602e8e16b176" providerId="LiveId" clId="{ABE32E5D-9694-43A5-899F-792BF43F22BD}" dt="2025-01-20T03:06:01.885" v="2585" actId="1076"/>
          <ac:spMkLst>
            <pc:docMk/>
            <pc:sldMk cId="3642492315" sldId="293"/>
            <ac:spMk id="5" creationId="{C8092025-44AB-E207-9712-809FC3C0A7C7}"/>
          </ac:spMkLst>
        </pc:spChg>
        <pc:spChg chg="add mod">
          <ac:chgData name="Mahesh Srinivas" userId="b50c602e8e16b176" providerId="LiveId" clId="{ABE32E5D-9694-43A5-899F-792BF43F22BD}" dt="2025-01-20T03:06:15.929" v="2589" actId="14100"/>
          <ac:spMkLst>
            <pc:docMk/>
            <pc:sldMk cId="3642492315" sldId="293"/>
            <ac:spMk id="6" creationId="{95B46FEB-3243-BE59-44E0-44E182829517}"/>
          </ac:spMkLst>
        </pc:spChg>
        <pc:spChg chg="add mod">
          <ac:chgData name="Mahesh Srinivas" userId="b50c602e8e16b176" providerId="LiveId" clId="{ABE32E5D-9694-43A5-899F-792BF43F22BD}" dt="2025-01-20T03:06:08.829" v="2587" actId="1076"/>
          <ac:spMkLst>
            <pc:docMk/>
            <pc:sldMk cId="3642492315" sldId="293"/>
            <ac:spMk id="8" creationId="{8B85F227-0D9B-0256-1F19-B25DC48EDAD9}"/>
          </ac:spMkLst>
        </pc:spChg>
        <pc:spChg chg="add mod">
          <ac:chgData name="Mahesh Srinivas" userId="b50c602e8e16b176" providerId="LiveId" clId="{ABE32E5D-9694-43A5-899F-792BF43F22BD}" dt="2025-01-20T03:06:24.359" v="2591" actId="14100"/>
          <ac:spMkLst>
            <pc:docMk/>
            <pc:sldMk cId="3642492315" sldId="293"/>
            <ac:spMk id="9" creationId="{ED3EE664-6EAD-536E-4389-C18F9268CECA}"/>
          </ac:spMkLst>
        </pc:spChg>
        <pc:picChg chg="add mod">
          <ac:chgData name="Mahesh Srinivas" userId="b50c602e8e16b176" providerId="LiveId" clId="{ABE32E5D-9694-43A5-899F-792BF43F22BD}" dt="2025-01-20T03:05:40.400" v="2581" actId="14100"/>
          <ac:picMkLst>
            <pc:docMk/>
            <pc:sldMk cId="3642492315" sldId="293"/>
            <ac:picMk id="2" creationId="{414A3B7F-24FB-37F8-05A2-164B2E63F1CE}"/>
          </ac:picMkLst>
        </pc:picChg>
        <pc:picChg chg="add mod">
          <ac:chgData name="Mahesh Srinivas" userId="b50c602e8e16b176" providerId="LiveId" clId="{ABE32E5D-9694-43A5-899F-792BF43F22BD}" dt="2025-01-20T03:05:53.775" v="2583" actId="1076"/>
          <ac:picMkLst>
            <pc:docMk/>
            <pc:sldMk cId="3642492315" sldId="293"/>
            <ac:picMk id="4" creationId="{3131A8D8-5E29-CC0E-BD16-23BD7FAA41C1}"/>
          </ac:picMkLst>
        </pc:picChg>
        <pc:picChg chg="add mod">
          <ac:chgData name="Mahesh Srinivas" userId="b50c602e8e16b176" providerId="LiveId" clId="{ABE32E5D-9694-43A5-899F-792BF43F22BD}" dt="2025-01-20T03:05:58.412" v="2584" actId="1076"/>
          <ac:picMkLst>
            <pc:docMk/>
            <pc:sldMk cId="3642492315" sldId="293"/>
            <ac:picMk id="7" creationId="{83063C57-2F7F-2354-0ABC-838B01FEBDCD}"/>
          </ac:picMkLst>
        </pc:picChg>
      </pc:sldChg>
      <pc:sldChg chg="addSp modSp new mod">
        <pc:chgData name="Mahesh Srinivas" userId="b50c602e8e16b176" providerId="LiveId" clId="{ABE32E5D-9694-43A5-899F-792BF43F22BD}" dt="2025-01-20T03:16:54.852" v="2748" actId="14100"/>
        <pc:sldMkLst>
          <pc:docMk/>
          <pc:sldMk cId="3579954521" sldId="294"/>
        </pc:sldMkLst>
        <pc:spChg chg="add mod">
          <ac:chgData name="Mahesh Srinivas" userId="b50c602e8e16b176" providerId="LiveId" clId="{ABE32E5D-9694-43A5-899F-792BF43F22BD}" dt="2025-01-20T03:16:54.852" v="2748" actId="14100"/>
          <ac:spMkLst>
            <pc:docMk/>
            <pc:sldMk cId="3579954521" sldId="294"/>
            <ac:spMk id="2" creationId="{232A449D-7D6F-CCA6-1AC7-65CCF98CEEF5}"/>
          </ac:spMkLst>
        </pc:spChg>
        <pc:spChg chg="add mod">
          <ac:chgData name="Mahesh Srinivas" userId="b50c602e8e16b176" providerId="LiveId" clId="{ABE32E5D-9694-43A5-899F-792BF43F22BD}" dt="2025-01-20T03:08:46.006" v="2606" actId="14100"/>
          <ac:spMkLst>
            <pc:docMk/>
            <pc:sldMk cId="3579954521" sldId="294"/>
            <ac:spMk id="4" creationId="{6D29A163-3DC5-4777-92D0-E49CFC3F0CD4}"/>
          </ac:spMkLst>
        </pc:spChg>
        <pc:spChg chg="add mod">
          <ac:chgData name="Mahesh Srinivas" userId="b50c602e8e16b176" providerId="LiveId" clId="{ABE32E5D-9694-43A5-899F-792BF43F22BD}" dt="2025-01-20T03:09:44.676" v="2619" actId="1076"/>
          <ac:spMkLst>
            <pc:docMk/>
            <pc:sldMk cId="3579954521" sldId="294"/>
            <ac:spMk id="5" creationId="{223EC867-D776-3D10-8226-B071F750A6BB}"/>
          </ac:spMkLst>
        </pc:spChg>
        <pc:spChg chg="add mod">
          <ac:chgData name="Mahesh Srinivas" userId="b50c602e8e16b176" providerId="LiveId" clId="{ABE32E5D-9694-43A5-899F-792BF43F22BD}" dt="2025-01-20T03:09:49.038" v="2620" actId="1076"/>
          <ac:spMkLst>
            <pc:docMk/>
            <pc:sldMk cId="3579954521" sldId="294"/>
            <ac:spMk id="6" creationId="{5291D9C9-EE42-B73B-AC17-42606B14BD47}"/>
          </ac:spMkLst>
        </pc:spChg>
        <pc:spChg chg="add mod">
          <ac:chgData name="Mahesh Srinivas" userId="b50c602e8e16b176" providerId="LiveId" clId="{ABE32E5D-9694-43A5-899F-792BF43F22BD}" dt="2025-01-20T03:09:15.612" v="2613" actId="1076"/>
          <ac:spMkLst>
            <pc:docMk/>
            <pc:sldMk cId="3579954521" sldId="294"/>
            <ac:spMk id="7" creationId="{4F7E38A2-5978-8E8A-FD22-54BE40106371}"/>
          </ac:spMkLst>
        </pc:spChg>
        <pc:spChg chg="add mod">
          <ac:chgData name="Mahesh Srinivas" userId="b50c602e8e16b176" providerId="LiveId" clId="{ABE32E5D-9694-43A5-899F-792BF43F22BD}" dt="2025-01-20T03:08:46.006" v="2606" actId="14100"/>
          <ac:spMkLst>
            <pc:docMk/>
            <pc:sldMk cId="3579954521" sldId="294"/>
            <ac:spMk id="9" creationId="{FD325C6B-4F7B-DDB0-365A-43901FFEE92F}"/>
          </ac:spMkLst>
        </pc:spChg>
        <pc:spChg chg="add mod">
          <ac:chgData name="Mahesh Srinivas" userId="b50c602e8e16b176" providerId="LiveId" clId="{ABE32E5D-9694-43A5-899F-792BF43F22BD}" dt="2025-01-20T03:09:19.101" v="2614" actId="1076"/>
          <ac:spMkLst>
            <pc:docMk/>
            <pc:sldMk cId="3579954521" sldId="294"/>
            <ac:spMk id="10" creationId="{6F3522C1-F9DD-79AD-516D-E22DA9A5A944}"/>
          </ac:spMkLst>
        </pc:spChg>
        <pc:spChg chg="add mod">
          <ac:chgData name="Mahesh Srinivas" userId="b50c602e8e16b176" providerId="LiveId" clId="{ABE32E5D-9694-43A5-899F-792BF43F22BD}" dt="2025-01-20T03:09:30.516" v="2616" actId="14100"/>
          <ac:spMkLst>
            <pc:docMk/>
            <pc:sldMk cId="3579954521" sldId="294"/>
            <ac:spMk id="11" creationId="{7681F941-B7D3-A2AE-10CF-5D2F60B07C89}"/>
          </ac:spMkLst>
        </pc:spChg>
        <pc:picChg chg="add mod">
          <ac:chgData name="Mahesh Srinivas" userId="b50c602e8e16b176" providerId="LiveId" clId="{ABE32E5D-9694-43A5-899F-792BF43F22BD}" dt="2025-01-20T03:08:46.006" v="2606" actId="14100"/>
          <ac:picMkLst>
            <pc:docMk/>
            <pc:sldMk cId="3579954521" sldId="294"/>
            <ac:picMk id="3" creationId="{08D7B51A-0C6B-4513-4565-C0BEDC2BAC99}"/>
          </ac:picMkLst>
        </pc:picChg>
        <pc:picChg chg="add mod">
          <ac:chgData name="Mahesh Srinivas" userId="b50c602e8e16b176" providerId="LiveId" clId="{ABE32E5D-9694-43A5-899F-792BF43F22BD}" dt="2025-01-20T03:10:49.240" v="2625" actId="1076"/>
          <ac:picMkLst>
            <pc:docMk/>
            <pc:sldMk cId="3579954521" sldId="294"/>
            <ac:picMk id="8" creationId="{5C6E54B4-0F62-C783-E5AD-FB4600A73A22}"/>
          </ac:picMkLst>
        </pc:picChg>
      </pc:sldChg>
      <pc:sldChg chg="addSp modSp new mod">
        <pc:chgData name="Mahesh Srinivas" userId="b50c602e8e16b176" providerId="LiveId" clId="{ABE32E5D-9694-43A5-899F-792BF43F22BD}" dt="2025-01-20T03:14:42.948" v="2733" actId="1076"/>
        <pc:sldMkLst>
          <pc:docMk/>
          <pc:sldMk cId="1435459395" sldId="295"/>
        </pc:sldMkLst>
        <pc:spChg chg="add mod">
          <ac:chgData name="Mahesh Srinivas" userId="b50c602e8e16b176" providerId="LiveId" clId="{ABE32E5D-9694-43A5-899F-792BF43F22BD}" dt="2025-01-20T03:13:26.332" v="2635" actId="1076"/>
          <ac:spMkLst>
            <pc:docMk/>
            <pc:sldMk cId="1435459395" sldId="295"/>
            <ac:spMk id="3" creationId="{9D4BF565-8E3F-ADE7-AFF5-BE0A5CC47EA7}"/>
          </ac:spMkLst>
        </pc:spChg>
        <pc:spChg chg="add mod">
          <ac:chgData name="Mahesh Srinivas" userId="b50c602e8e16b176" providerId="LiveId" clId="{ABE32E5D-9694-43A5-899F-792BF43F22BD}" dt="2025-01-20T03:13:35.924" v="2636" actId="1076"/>
          <ac:spMkLst>
            <pc:docMk/>
            <pc:sldMk cId="1435459395" sldId="295"/>
            <ac:spMk id="4" creationId="{529583E9-85CC-2AB5-F29C-B1E9620A637E}"/>
          </ac:spMkLst>
        </pc:spChg>
        <pc:spChg chg="add mod">
          <ac:chgData name="Mahesh Srinivas" userId="b50c602e8e16b176" providerId="LiveId" clId="{ABE32E5D-9694-43A5-899F-792BF43F22BD}" dt="2025-01-20T03:13:35.924" v="2636" actId="1076"/>
          <ac:spMkLst>
            <pc:docMk/>
            <pc:sldMk cId="1435459395" sldId="295"/>
            <ac:spMk id="5" creationId="{6447093B-F1CF-F4CE-6B68-235D832BE3BC}"/>
          </ac:spMkLst>
        </pc:spChg>
        <pc:spChg chg="add mod">
          <ac:chgData name="Mahesh Srinivas" userId="b50c602e8e16b176" providerId="LiveId" clId="{ABE32E5D-9694-43A5-899F-792BF43F22BD}" dt="2025-01-20T03:13:39.321" v="2637" actId="1076"/>
          <ac:spMkLst>
            <pc:docMk/>
            <pc:sldMk cId="1435459395" sldId="295"/>
            <ac:spMk id="6" creationId="{277E400B-C716-42A3-C93A-AA408B7DB306}"/>
          </ac:spMkLst>
        </pc:spChg>
        <pc:spChg chg="add mod">
          <ac:chgData name="Mahesh Srinivas" userId="b50c602e8e16b176" providerId="LiveId" clId="{ABE32E5D-9694-43A5-899F-792BF43F22BD}" dt="2025-01-20T03:13:42.712" v="2638" actId="1076"/>
          <ac:spMkLst>
            <pc:docMk/>
            <pc:sldMk cId="1435459395" sldId="295"/>
            <ac:spMk id="7" creationId="{896ECA7F-8957-440D-F2A8-8818C5157998}"/>
          </ac:spMkLst>
        </pc:spChg>
        <pc:spChg chg="add mod">
          <ac:chgData name="Mahesh Srinivas" userId="b50c602e8e16b176" providerId="LiveId" clId="{ABE32E5D-9694-43A5-899F-792BF43F22BD}" dt="2025-01-20T03:14:42.948" v="2733" actId="1076"/>
          <ac:spMkLst>
            <pc:docMk/>
            <pc:sldMk cId="1435459395" sldId="295"/>
            <ac:spMk id="8" creationId="{785A4ACC-8654-F674-60C7-5AE691FE194C}"/>
          </ac:spMkLst>
        </pc:spChg>
        <pc:spChg chg="add mod">
          <ac:chgData name="Mahesh Srinivas" userId="b50c602e8e16b176" providerId="LiveId" clId="{ABE32E5D-9694-43A5-899F-792BF43F22BD}" dt="2025-01-20T03:14:42.948" v="2733" actId="1076"/>
          <ac:spMkLst>
            <pc:docMk/>
            <pc:sldMk cId="1435459395" sldId="295"/>
            <ac:spMk id="9" creationId="{4369F317-7BD4-B8C5-5370-7B490E020360}"/>
          </ac:spMkLst>
        </pc:spChg>
        <pc:spChg chg="add mod">
          <ac:chgData name="Mahesh Srinivas" userId="b50c602e8e16b176" providerId="LiveId" clId="{ABE32E5D-9694-43A5-899F-792BF43F22BD}" dt="2025-01-20T03:14:18.167" v="2731" actId="1076"/>
          <ac:spMkLst>
            <pc:docMk/>
            <pc:sldMk cId="1435459395" sldId="295"/>
            <ac:spMk id="10" creationId="{E9862741-201F-2A86-6859-7551227E25B0}"/>
          </ac:spMkLst>
        </pc:spChg>
        <pc:spChg chg="add mod">
          <ac:chgData name="Mahesh Srinivas" userId="b50c602e8e16b176" providerId="LiveId" clId="{ABE32E5D-9694-43A5-899F-792BF43F22BD}" dt="2025-01-20T03:14:24.830" v="2732" actId="1076"/>
          <ac:spMkLst>
            <pc:docMk/>
            <pc:sldMk cId="1435459395" sldId="295"/>
            <ac:spMk id="11" creationId="{05865690-1522-DB60-81E0-EBAA274A693F}"/>
          </ac:spMkLst>
        </pc:spChg>
        <pc:picChg chg="add mod">
          <ac:chgData name="Mahesh Srinivas" userId="b50c602e8e16b176" providerId="LiveId" clId="{ABE32E5D-9694-43A5-899F-792BF43F22BD}" dt="2025-01-20T03:13:21.070" v="2634" actId="14100"/>
          <ac:picMkLst>
            <pc:docMk/>
            <pc:sldMk cId="1435459395" sldId="295"/>
            <ac:picMk id="2" creationId="{5D8D3A6E-0FE6-92A5-F14B-CA0A65AC7C1B}"/>
          </ac:picMkLst>
        </pc:picChg>
      </pc:sldChg>
      <pc:sldChg chg="addSp modSp new mod">
        <pc:chgData name="Mahesh Srinivas" userId="b50c602e8e16b176" providerId="LiveId" clId="{ABE32E5D-9694-43A5-899F-792BF43F22BD}" dt="2025-01-20T03:20:06.094" v="2767" actId="14100"/>
        <pc:sldMkLst>
          <pc:docMk/>
          <pc:sldMk cId="390802292" sldId="296"/>
        </pc:sldMkLst>
        <pc:spChg chg="add mod">
          <ac:chgData name="Mahesh Srinivas" userId="b50c602e8e16b176" providerId="LiveId" clId="{ABE32E5D-9694-43A5-899F-792BF43F22BD}" dt="2025-01-20T03:16:38.855" v="2746" actId="1076"/>
          <ac:spMkLst>
            <pc:docMk/>
            <pc:sldMk cId="390802292" sldId="296"/>
            <ac:spMk id="2" creationId="{2ED868BD-1A5C-729F-61FA-7700CC109869}"/>
          </ac:spMkLst>
        </pc:spChg>
        <pc:spChg chg="add mod">
          <ac:chgData name="Mahesh Srinivas" userId="b50c602e8e16b176" providerId="LiveId" clId="{ABE32E5D-9694-43A5-899F-792BF43F22BD}" dt="2025-01-20T03:17:15.404" v="2749" actId="1076"/>
          <ac:spMkLst>
            <pc:docMk/>
            <pc:sldMk cId="390802292" sldId="296"/>
            <ac:spMk id="3" creationId="{430B107C-772F-B4CA-6A97-0B935FCAB168}"/>
          </ac:spMkLst>
        </pc:spChg>
        <pc:spChg chg="add mod">
          <ac:chgData name="Mahesh Srinivas" userId="b50c602e8e16b176" providerId="LiveId" clId="{ABE32E5D-9694-43A5-899F-792BF43F22BD}" dt="2025-01-20T03:17:15.404" v="2749" actId="1076"/>
          <ac:spMkLst>
            <pc:docMk/>
            <pc:sldMk cId="390802292" sldId="296"/>
            <ac:spMk id="4" creationId="{A71415C7-C5E7-C017-67F3-46D360EC01C6}"/>
          </ac:spMkLst>
        </pc:spChg>
        <pc:spChg chg="add mod">
          <ac:chgData name="Mahesh Srinivas" userId="b50c602e8e16b176" providerId="LiveId" clId="{ABE32E5D-9694-43A5-899F-792BF43F22BD}" dt="2025-01-20T03:16:21.144" v="2742" actId="1076"/>
          <ac:spMkLst>
            <pc:docMk/>
            <pc:sldMk cId="390802292" sldId="296"/>
            <ac:spMk id="5" creationId="{93199F28-D575-BBC2-D5C1-BF6E09302795}"/>
          </ac:spMkLst>
        </pc:spChg>
        <pc:spChg chg="add mod">
          <ac:chgData name="Mahesh Srinivas" userId="b50c602e8e16b176" providerId="LiveId" clId="{ABE32E5D-9694-43A5-899F-792BF43F22BD}" dt="2025-01-20T03:16:25.004" v="2743" actId="14100"/>
          <ac:spMkLst>
            <pc:docMk/>
            <pc:sldMk cId="390802292" sldId="296"/>
            <ac:spMk id="6" creationId="{70A5E3DA-8AB8-C3D8-6C8E-5B5083944AF3}"/>
          </ac:spMkLst>
        </pc:spChg>
        <pc:spChg chg="add mod">
          <ac:chgData name="Mahesh Srinivas" userId="b50c602e8e16b176" providerId="LiveId" clId="{ABE32E5D-9694-43A5-899F-792BF43F22BD}" dt="2025-01-20T03:20:06.094" v="2767" actId="14100"/>
          <ac:spMkLst>
            <pc:docMk/>
            <pc:sldMk cId="390802292" sldId="296"/>
            <ac:spMk id="7" creationId="{1FD38AF9-7B98-C335-31D6-44223050064D}"/>
          </ac:spMkLst>
        </pc:spChg>
        <pc:spChg chg="add mod">
          <ac:chgData name="Mahesh Srinivas" userId="b50c602e8e16b176" providerId="LiveId" clId="{ABE32E5D-9694-43A5-899F-792BF43F22BD}" dt="2025-01-20T03:15:55.162" v="2737" actId="14100"/>
          <ac:spMkLst>
            <pc:docMk/>
            <pc:sldMk cId="390802292" sldId="296"/>
            <ac:spMk id="8" creationId="{0E5DFA7E-130D-1B64-44F3-4A739CE10965}"/>
          </ac:spMkLst>
        </pc:spChg>
        <pc:spChg chg="add mod">
          <ac:chgData name="Mahesh Srinivas" userId="b50c602e8e16b176" providerId="LiveId" clId="{ABE32E5D-9694-43A5-899F-792BF43F22BD}" dt="2025-01-20T03:15:55.162" v="2737" actId="14100"/>
          <ac:spMkLst>
            <pc:docMk/>
            <pc:sldMk cId="390802292" sldId="296"/>
            <ac:spMk id="9" creationId="{05E15C00-DEE2-1787-8C70-641332F54743}"/>
          </ac:spMkLst>
        </pc:spChg>
        <pc:spChg chg="add mod">
          <ac:chgData name="Mahesh Srinivas" userId="b50c602e8e16b176" providerId="LiveId" clId="{ABE32E5D-9694-43A5-899F-792BF43F22BD}" dt="2025-01-20T03:16:28.736" v="2744" actId="1076"/>
          <ac:spMkLst>
            <pc:docMk/>
            <pc:sldMk cId="390802292" sldId="296"/>
            <ac:spMk id="10" creationId="{16D2B721-0671-D313-0AA9-23E26D094645}"/>
          </ac:spMkLst>
        </pc:spChg>
        <pc:spChg chg="add mod">
          <ac:chgData name="Mahesh Srinivas" userId="b50c602e8e16b176" providerId="LiveId" clId="{ABE32E5D-9694-43A5-899F-792BF43F22BD}" dt="2025-01-20T03:16:31.827" v="2745" actId="1076"/>
          <ac:spMkLst>
            <pc:docMk/>
            <pc:sldMk cId="390802292" sldId="296"/>
            <ac:spMk id="11" creationId="{A7249EFB-F4BF-05C9-381A-F748ACDC0219}"/>
          </ac:spMkLst>
        </pc:spChg>
      </pc:sldChg>
      <pc:sldChg chg="addSp modSp new mod">
        <pc:chgData name="Mahesh Srinivas" userId="b50c602e8e16b176" providerId="LiveId" clId="{ABE32E5D-9694-43A5-899F-792BF43F22BD}" dt="2025-01-20T03:19:40.115" v="2766" actId="14100"/>
        <pc:sldMkLst>
          <pc:docMk/>
          <pc:sldMk cId="299450135" sldId="297"/>
        </pc:sldMkLst>
        <pc:spChg chg="add mod">
          <ac:chgData name="Mahesh Srinivas" userId="b50c602e8e16b176" providerId="LiveId" clId="{ABE32E5D-9694-43A5-899F-792BF43F22BD}" dt="2025-01-20T03:19:40.115" v="2766" actId="14100"/>
          <ac:spMkLst>
            <pc:docMk/>
            <pc:sldMk cId="299450135" sldId="297"/>
            <ac:spMk id="3" creationId="{D55A3816-734E-72BB-7893-91A14BE8FFF9}"/>
          </ac:spMkLst>
        </pc:spChg>
        <pc:spChg chg="add mod">
          <ac:chgData name="Mahesh Srinivas" userId="b50c602e8e16b176" providerId="LiveId" clId="{ABE32E5D-9694-43A5-899F-792BF43F22BD}" dt="2025-01-20T03:18:25.518" v="2755" actId="1076"/>
          <ac:spMkLst>
            <pc:docMk/>
            <pc:sldMk cId="299450135" sldId="297"/>
            <ac:spMk id="4" creationId="{CF0A9468-04AF-7626-C758-A0D594B5464C}"/>
          </ac:spMkLst>
        </pc:spChg>
        <pc:spChg chg="add mod">
          <ac:chgData name="Mahesh Srinivas" userId="b50c602e8e16b176" providerId="LiveId" clId="{ABE32E5D-9694-43A5-899F-792BF43F22BD}" dt="2025-01-20T03:18:35.472" v="2757" actId="1076"/>
          <ac:spMkLst>
            <pc:docMk/>
            <pc:sldMk cId="299450135" sldId="297"/>
            <ac:spMk id="5" creationId="{51A14FA3-97D7-F0BB-AED0-8E82C3EC1287}"/>
          </ac:spMkLst>
        </pc:spChg>
        <pc:spChg chg="add mod">
          <ac:chgData name="Mahesh Srinivas" userId="b50c602e8e16b176" providerId="LiveId" clId="{ABE32E5D-9694-43A5-899F-792BF43F22BD}" dt="2025-01-20T03:18:39.665" v="2758" actId="1076"/>
          <ac:spMkLst>
            <pc:docMk/>
            <pc:sldMk cId="299450135" sldId="297"/>
            <ac:spMk id="6" creationId="{C38F2884-14D3-DBBD-4105-9994784AE918}"/>
          </ac:spMkLst>
        </pc:spChg>
        <pc:spChg chg="add mod">
          <ac:chgData name="Mahesh Srinivas" userId="b50c602e8e16b176" providerId="LiveId" clId="{ABE32E5D-9694-43A5-899F-792BF43F22BD}" dt="2025-01-20T03:18:43.662" v="2759" actId="1076"/>
          <ac:spMkLst>
            <pc:docMk/>
            <pc:sldMk cId="299450135" sldId="297"/>
            <ac:spMk id="7" creationId="{0346CC57-2019-F03F-F7CB-A4E452F3A3C5}"/>
          </ac:spMkLst>
        </pc:spChg>
        <pc:spChg chg="add mod">
          <ac:chgData name="Mahesh Srinivas" userId="b50c602e8e16b176" providerId="LiveId" clId="{ABE32E5D-9694-43A5-899F-792BF43F22BD}" dt="2025-01-20T03:18:46.559" v="2760" actId="1076"/>
          <ac:spMkLst>
            <pc:docMk/>
            <pc:sldMk cId="299450135" sldId="297"/>
            <ac:spMk id="8" creationId="{E4B5F47B-9159-0993-FB4B-4E1E26E55C9C}"/>
          </ac:spMkLst>
        </pc:spChg>
        <pc:spChg chg="add mod">
          <ac:chgData name="Mahesh Srinivas" userId="b50c602e8e16b176" providerId="LiveId" clId="{ABE32E5D-9694-43A5-899F-792BF43F22BD}" dt="2025-01-20T03:18:55.191" v="2762" actId="14100"/>
          <ac:spMkLst>
            <pc:docMk/>
            <pc:sldMk cId="299450135" sldId="297"/>
            <ac:spMk id="9" creationId="{5CB6C633-13F1-B81D-4B77-617C3B7924EE}"/>
          </ac:spMkLst>
        </pc:spChg>
        <pc:picChg chg="add mod">
          <ac:chgData name="Mahesh Srinivas" userId="b50c602e8e16b176" providerId="LiveId" clId="{ABE32E5D-9694-43A5-899F-792BF43F22BD}" dt="2025-01-20T03:19:36.475" v="2765" actId="14100"/>
          <ac:picMkLst>
            <pc:docMk/>
            <pc:sldMk cId="299450135" sldId="297"/>
            <ac:picMk id="2" creationId="{633BAC82-AD31-C902-A1F6-8867C1744FA9}"/>
          </ac:picMkLst>
        </pc:picChg>
      </pc:sldChg>
      <pc:sldChg chg="addSp modSp new mod">
        <pc:chgData name="Mahesh Srinivas" userId="b50c602e8e16b176" providerId="LiveId" clId="{ABE32E5D-9694-43A5-899F-792BF43F22BD}" dt="2025-01-20T14:12:26.841" v="3199" actId="20577"/>
        <pc:sldMkLst>
          <pc:docMk/>
          <pc:sldMk cId="1287171648" sldId="298"/>
        </pc:sldMkLst>
        <pc:spChg chg="add mod">
          <ac:chgData name="Mahesh Srinivas" userId="b50c602e8e16b176" providerId="LiveId" clId="{ABE32E5D-9694-43A5-899F-792BF43F22BD}" dt="2025-01-20T14:12:26.841" v="3199" actId="20577"/>
          <ac:spMkLst>
            <pc:docMk/>
            <pc:sldMk cId="1287171648" sldId="298"/>
            <ac:spMk id="3" creationId="{EA5A0F1E-3FBB-6502-4F2E-A8AAF01F7A4A}"/>
          </ac:spMkLst>
        </pc:spChg>
        <pc:spChg chg="add mod">
          <ac:chgData name="Mahesh Srinivas" userId="b50c602e8e16b176" providerId="LiveId" clId="{ABE32E5D-9694-43A5-899F-792BF43F22BD}" dt="2025-01-20T14:11:57.134" v="3196" actId="1076"/>
          <ac:spMkLst>
            <pc:docMk/>
            <pc:sldMk cId="1287171648" sldId="298"/>
            <ac:spMk id="4" creationId="{01812D3F-F330-89BF-F0AB-C4471451D87D}"/>
          </ac:spMkLst>
        </pc:spChg>
        <pc:picChg chg="add mod">
          <ac:chgData name="Mahesh Srinivas" userId="b50c602e8e16b176" providerId="LiveId" clId="{ABE32E5D-9694-43A5-899F-792BF43F22BD}" dt="2025-01-20T03:59:38.080" v="2779" actId="1076"/>
          <ac:picMkLst>
            <pc:docMk/>
            <pc:sldMk cId="1287171648" sldId="298"/>
            <ac:picMk id="2" creationId="{72B8840B-54F4-06DF-DAAB-CDA64716FDD1}"/>
          </ac:picMkLst>
        </pc:picChg>
      </pc:sldChg>
      <pc:sldChg chg="addSp modSp new mod">
        <pc:chgData name="Mahesh Srinivas" userId="b50c602e8e16b176" providerId="LiveId" clId="{ABE32E5D-9694-43A5-899F-792BF43F22BD}" dt="2025-01-20T13:43:11.113" v="2807" actId="14100"/>
        <pc:sldMkLst>
          <pc:docMk/>
          <pc:sldMk cId="3777309430" sldId="299"/>
        </pc:sldMkLst>
        <pc:spChg chg="add mod">
          <ac:chgData name="Mahesh Srinivas" userId="b50c602e8e16b176" providerId="LiveId" clId="{ABE32E5D-9694-43A5-899F-792BF43F22BD}" dt="2025-01-20T13:40:54.817" v="2790" actId="1076"/>
          <ac:spMkLst>
            <pc:docMk/>
            <pc:sldMk cId="3777309430" sldId="299"/>
            <ac:spMk id="3" creationId="{7F1CD472-E7F5-E82E-23E4-BE354CA9B75E}"/>
          </ac:spMkLst>
        </pc:spChg>
        <pc:spChg chg="add mod">
          <ac:chgData name="Mahesh Srinivas" userId="b50c602e8e16b176" providerId="LiveId" clId="{ABE32E5D-9694-43A5-899F-792BF43F22BD}" dt="2025-01-20T13:41:01.552" v="2791" actId="1076"/>
          <ac:spMkLst>
            <pc:docMk/>
            <pc:sldMk cId="3777309430" sldId="299"/>
            <ac:spMk id="4" creationId="{A38DF859-8A2F-8277-546E-69C92A258E25}"/>
          </ac:spMkLst>
        </pc:spChg>
        <pc:spChg chg="add mod">
          <ac:chgData name="Mahesh Srinivas" userId="b50c602e8e16b176" providerId="LiveId" clId="{ABE32E5D-9694-43A5-899F-792BF43F22BD}" dt="2025-01-20T13:41:27.566" v="2797" actId="1076"/>
          <ac:spMkLst>
            <pc:docMk/>
            <pc:sldMk cId="3777309430" sldId="299"/>
            <ac:spMk id="5" creationId="{03E2F668-1BD9-9026-485F-BA027255FC09}"/>
          </ac:spMkLst>
        </pc:spChg>
        <pc:spChg chg="add mod">
          <ac:chgData name="Mahesh Srinivas" userId="b50c602e8e16b176" providerId="LiveId" clId="{ABE32E5D-9694-43A5-899F-792BF43F22BD}" dt="2025-01-20T13:42:50.466" v="2803" actId="1076"/>
          <ac:spMkLst>
            <pc:docMk/>
            <pc:sldMk cId="3777309430" sldId="299"/>
            <ac:spMk id="6" creationId="{C470A085-2AF6-92E8-D052-CBA1261EBB75}"/>
          </ac:spMkLst>
        </pc:spChg>
        <pc:spChg chg="add mod">
          <ac:chgData name="Mahesh Srinivas" userId="b50c602e8e16b176" providerId="LiveId" clId="{ABE32E5D-9694-43A5-899F-792BF43F22BD}" dt="2025-01-20T13:42:37.825" v="2801" actId="1076"/>
          <ac:spMkLst>
            <pc:docMk/>
            <pc:sldMk cId="3777309430" sldId="299"/>
            <ac:spMk id="7" creationId="{D93A022C-9981-FAE8-0F66-BFD278097425}"/>
          </ac:spMkLst>
        </pc:spChg>
        <pc:spChg chg="add mod">
          <ac:chgData name="Mahesh Srinivas" userId="b50c602e8e16b176" providerId="LiveId" clId="{ABE32E5D-9694-43A5-899F-792BF43F22BD}" dt="2025-01-20T13:42:42.019" v="2802" actId="1076"/>
          <ac:spMkLst>
            <pc:docMk/>
            <pc:sldMk cId="3777309430" sldId="299"/>
            <ac:spMk id="8" creationId="{AA7D4E06-13FE-84AF-47F9-7C62ED651802}"/>
          </ac:spMkLst>
        </pc:spChg>
        <pc:spChg chg="add mod">
          <ac:chgData name="Mahesh Srinivas" userId="b50c602e8e16b176" providerId="LiveId" clId="{ABE32E5D-9694-43A5-899F-792BF43F22BD}" dt="2025-01-20T13:41:43.171" v="2800" actId="1076"/>
          <ac:spMkLst>
            <pc:docMk/>
            <pc:sldMk cId="3777309430" sldId="299"/>
            <ac:spMk id="9" creationId="{455E53DC-D45A-1616-267F-AC6910CFB2F5}"/>
          </ac:spMkLst>
        </pc:spChg>
        <pc:spChg chg="add mod">
          <ac:chgData name="Mahesh Srinivas" userId="b50c602e8e16b176" providerId="LiveId" clId="{ABE32E5D-9694-43A5-899F-792BF43F22BD}" dt="2025-01-20T13:43:00.786" v="2804" actId="1076"/>
          <ac:spMkLst>
            <pc:docMk/>
            <pc:sldMk cId="3777309430" sldId="299"/>
            <ac:spMk id="10" creationId="{F72508DF-6BDD-C8CC-F185-8066F4677E8B}"/>
          </ac:spMkLst>
        </pc:spChg>
        <pc:spChg chg="add mod">
          <ac:chgData name="Mahesh Srinivas" userId="b50c602e8e16b176" providerId="LiveId" clId="{ABE32E5D-9694-43A5-899F-792BF43F22BD}" dt="2025-01-20T13:43:03.953" v="2805" actId="1076"/>
          <ac:spMkLst>
            <pc:docMk/>
            <pc:sldMk cId="3777309430" sldId="299"/>
            <ac:spMk id="11" creationId="{B372657E-BF89-494B-B2D5-C682909EBA1F}"/>
          </ac:spMkLst>
        </pc:spChg>
        <pc:spChg chg="add mod">
          <ac:chgData name="Mahesh Srinivas" userId="b50c602e8e16b176" providerId="LiveId" clId="{ABE32E5D-9694-43A5-899F-792BF43F22BD}" dt="2025-01-20T13:43:11.113" v="2807" actId="14100"/>
          <ac:spMkLst>
            <pc:docMk/>
            <pc:sldMk cId="3777309430" sldId="299"/>
            <ac:spMk id="12" creationId="{61B66FBA-ACE4-1D0B-7347-BE0D54AFAB10}"/>
          </ac:spMkLst>
        </pc:spChg>
        <pc:picChg chg="mod">
          <ac:chgData name="Mahesh Srinivas" userId="b50c602e8e16b176" providerId="LiveId" clId="{ABE32E5D-9694-43A5-899F-792BF43F22BD}" dt="2025-01-20T13:40:50.624" v="2789" actId="14100"/>
          <ac:picMkLst>
            <pc:docMk/>
            <pc:sldMk cId="3777309430" sldId="299"/>
            <ac:picMk id="2" creationId="{F9C01743-E8E1-CC2A-6771-9AAE7C27C800}"/>
          </ac:picMkLst>
        </pc:picChg>
      </pc:sldChg>
      <pc:sldChg chg="addSp modSp new mod">
        <pc:chgData name="Mahesh Srinivas" userId="b50c602e8e16b176" providerId="LiveId" clId="{ABE32E5D-9694-43A5-899F-792BF43F22BD}" dt="2025-01-20T13:45:16.442" v="2885" actId="1035"/>
        <pc:sldMkLst>
          <pc:docMk/>
          <pc:sldMk cId="1677741438" sldId="300"/>
        </pc:sldMkLst>
        <pc:spChg chg="add mod">
          <ac:chgData name="Mahesh Srinivas" userId="b50c602e8e16b176" providerId="LiveId" clId="{ABE32E5D-9694-43A5-899F-792BF43F22BD}" dt="2025-01-20T13:43:57.027" v="2810" actId="1076"/>
          <ac:spMkLst>
            <pc:docMk/>
            <pc:sldMk cId="1677741438" sldId="300"/>
            <ac:spMk id="2" creationId="{6E8FF7BA-EF0D-91EE-29BE-7CDBF3FD99B6}"/>
          </ac:spMkLst>
        </pc:spChg>
        <pc:spChg chg="add mod">
          <ac:chgData name="Mahesh Srinivas" userId="b50c602e8e16b176" providerId="LiveId" clId="{ABE32E5D-9694-43A5-899F-792BF43F22BD}" dt="2025-01-20T13:45:16.442" v="2885" actId="1035"/>
          <ac:spMkLst>
            <pc:docMk/>
            <pc:sldMk cId="1677741438" sldId="300"/>
            <ac:spMk id="3" creationId="{7661EEEE-9A95-4FC1-CD06-3FFA8069A7BE}"/>
          </ac:spMkLst>
        </pc:spChg>
        <pc:spChg chg="add mod">
          <ac:chgData name="Mahesh Srinivas" userId="b50c602e8e16b176" providerId="LiveId" clId="{ABE32E5D-9694-43A5-899F-792BF43F22BD}" dt="2025-01-20T13:45:16.442" v="2885" actId="1035"/>
          <ac:spMkLst>
            <pc:docMk/>
            <pc:sldMk cId="1677741438" sldId="300"/>
            <ac:spMk id="4" creationId="{C686D5C1-871A-D427-CCD6-9A8A8B5AEFD0}"/>
          </ac:spMkLst>
        </pc:spChg>
        <pc:spChg chg="add mod">
          <ac:chgData name="Mahesh Srinivas" userId="b50c602e8e16b176" providerId="LiveId" clId="{ABE32E5D-9694-43A5-899F-792BF43F22BD}" dt="2025-01-20T13:45:16.442" v="2885" actId="1035"/>
          <ac:spMkLst>
            <pc:docMk/>
            <pc:sldMk cId="1677741438" sldId="300"/>
            <ac:spMk id="5" creationId="{82016D41-32E6-4D44-4FC5-BFDCCDF49A97}"/>
          </ac:spMkLst>
        </pc:spChg>
        <pc:spChg chg="add mod">
          <ac:chgData name="Mahesh Srinivas" userId="b50c602e8e16b176" providerId="LiveId" clId="{ABE32E5D-9694-43A5-899F-792BF43F22BD}" dt="2025-01-20T13:45:16.442" v="2885" actId="1035"/>
          <ac:spMkLst>
            <pc:docMk/>
            <pc:sldMk cId="1677741438" sldId="300"/>
            <ac:spMk id="6" creationId="{A3A5C509-36BB-B9DE-E0A2-F8FC775665E1}"/>
          </ac:spMkLst>
        </pc:spChg>
        <pc:spChg chg="add mod">
          <ac:chgData name="Mahesh Srinivas" userId="b50c602e8e16b176" providerId="LiveId" clId="{ABE32E5D-9694-43A5-899F-792BF43F22BD}" dt="2025-01-20T13:45:16.442" v="2885" actId="1035"/>
          <ac:spMkLst>
            <pc:docMk/>
            <pc:sldMk cId="1677741438" sldId="300"/>
            <ac:spMk id="7" creationId="{67ECBBD9-E46F-BA29-08CF-B5CA599C4E0A}"/>
          </ac:spMkLst>
        </pc:spChg>
        <pc:spChg chg="add mod">
          <ac:chgData name="Mahesh Srinivas" userId="b50c602e8e16b176" providerId="LiveId" clId="{ABE32E5D-9694-43A5-899F-792BF43F22BD}" dt="2025-01-20T13:45:16.442" v="2885" actId="1035"/>
          <ac:spMkLst>
            <pc:docMk/>
            <pc:sldMk cId="1677741438" sldId="300"/>
            <ac:spMk id="8" creationId="{BE86F917-1D61-6214-2CE6-9FEFA9AE1681}"/>
          </ac:spMkLst>
        </pc:spChg>
      </pc:sldChg>
      <pc:sldChg chg="addSp modSp new mod">
        <pc:chgData name="Mahesh Srinivas" userId="b50c602e8e16b176" providerId="LiveId" clId="{ABE32E5D-9694-43A5-899F-792BF43F22BD}" dt="2025-01-20T13:47:04.954" v="2958" actId="14100"/>
        <pc:sldMkLst>
          <pc:docMk/>
          <pc:sldMk cId="2315263314" sldId="301"/>
        </pc:sldMkLst>
        <pc:spChg chg="add mod">
          <ac:chgData name="Mahesh Srinivas" userId="b50c602e8e16b176" providerId="LiveId" clId="{ABE32E5D-9694-43A5-899F-792BF43F22BD}" dt="2025-01-20T13:46:07.913" v="2891" actId="1076"/>
          <ac:spMkLst>
            <pc:docMk/>
            <pc:sldMk cId="2315263314" sldId="301"/>
            <ac:spMk id="3" creationId="{414785B8-046D-CC2E-E7D3-2A0F3E9F722E}"/>
          </ac:spMkLst>
        </pc:spChg>
        <pc:spChg chg="add mod">
          <ac:chgData name="Mahesh Srinivas" userId="b50c602e8e16b176" providerId="LiveId" clId="{ABE32E5D-9694-43A5-899F-792BF43F22BD}" dt="2025-01-20T13:46:27.325" v="2951" actId="1036"/>
          <ac:spMkLst>
            <pc:docMk/>
            <pc:sldMk cId="2315263314" sldId="301"/>
            <ac:spMk id="4" creationId="{0289B3A3-424B-9F7D-80AC-E6AC49104643}"/>
          </ac:spMkLst>
        </pc:spChg>
        <pc:spChg chg="add mod">
          <ac:chgData name="Mahesh Srinivas" userId="b50c602e8e16b176" providerId="LiveId" clId="{ABE32E5D-9694-43A5-899F-792BF43F22BD}" dt="2025-01-20T13:46:27.325" v="2951" actId="1036"/>
          <ac:spMkLst>
            <pc:docMk/>
            <pc:sldMk cId="2315263314" sldId="301"/>
            <ac:spMk id="5" creationId="{A4DCB831-7D24-34EA-D171-C9579CEDDCFA}"/>
          </ac:spMkLst>
        </pc:spChg>
        <pc:spChg chg="add mod">
          <ac:chgData name="Mahesh Srinivas" userId="b50c602e8e16b176" providerId="LiveId" clId="{ABE32E5D-9694-43A5-899F-792BF43F22BD}" dt="2025-01-20T13:46:27.325" v="2951" actId="1036"/>
          <ac:spMkLst>
            <pc:docMk/>
            <pc:sldMk cId="2315263314" sldId="301"/>
            <ac:spMk id="6" creationId="{7569A884-C38F-4255-02FE-268F981C14D6}"/>
          </ac:spMkLst>
        </pc:spChg>
        <pc:spChg chg="add mod">
          <ac:chgData name="Mahesh Srinivas" userId="b50c602e8e16b176" providerId="LiveId" clId="{ABE32E5D-9694-43A5-899F-792BF43F22BD}" dt="2025-01-20T13:46:38.391" v="2953" actId="14100"/>
          <ac:spMkLst>
            <pc:docMk/>
            <pc:sldMk cId="2315263314" sldId="301"/>
            <ac:spMk id="7" creationId="{BE761F61-FE0E-6909-AD96-C97BCCD39D2C}"/>
          </ac:spMkLst>
        </pc:spChg>
        <pc:spChg chg="add mod">
          <ac:chgData name="Mahesh Srinivas" userId="b50c602e8e16b176" providerId="LiveId" clId="{ABE32E5D-9694-43A5-899F-792BF43F22BD}" dt="2025-01-20T13:46:38.391" v="2953" actId="14100"/>
          <ac:spMkLst>
            <pc:docMk/>
            <pc:sldMk cId="2315263314" sldId="301"/>
            <ac:spMk id="8" creationId="{2ED03B5E-C8E2-66B2-66E5-3E1C3422A637}"/>
          </ac:spMkLst>
        </pc:spChg>
        <pc:spChg chg="add mod">
          <ac:chgData name="Mahesh Srinivas" userId="b50c602e8e16b176" providerId="LiveId" clId="{ABE32E5D-9694-43A5-899F-792BF43F22BD}" dt="2025-01-20T13:46:38.391" v="2953" actId="14100"/>
          <ac:spMkLst>
            <pc:docMk/>
            <pc:sldMk cId="2315263314" sldId="301"/>
            <ac:spMk id="9" creationId="{7031B5F2-FC1B-E70B-B2AA-5A8A23750C03}"/>
          </ac:spMkLst>
        </pc:spChg>
        <pc:spChg chg="add mod">
          <ac:chgData name="Mahesh Srinivas" userId="b50c602e8e16b176" providerId="LiveId" clId="{ABE32E5D-9694-43A5-899F-792BF43F22BD}" dt="2025-01-20T13:47:04.954" v="2958" actId="14100"/>
          <ac:spMkLst>
            <pc:docMk/>
            <pc:sldMk cId="2315263314" sldId="301"/>
            <ac:spMk id="10" creationId="{C7DE81B4-B941-3031-459A-9A03BF830376}"/>
          </ac:spMkLst>
        </pc:spChg>
        <pc:spChg chg="add mod">
          <ac:chgData name="Mahesh Srinivas" userId="b50c602e8e16b176" providerId="LiveId" clId="{ABE32E5D-9694-43A5-899F-792BF43F22BD}" dt="2025-01-20T13:47:04.954" v="2958" actId="14100"/>
          <ac:spMkLst>
            <pc:docMk/>
            <pc:sldMk cId="2315263314" sldId="301"/>
            <ac:spMk id="11" creationId="{B41163CB-1676-CCE3-10AD-418E71311C1F}"/>
          </ac:spMkLst>
        </pc:spChg>
        <pc:spChg chg="add mod">
          <ac:chgData name="Mahesh Srinivas" userId="b50c602e8e16b176" providerId="LiveId" clId="{ABE32E5D-9694-43A5-899F-792BF43F22BD}" dt="2025-01-20T13:47:04.954" v="2958" actId="14100"/>
          <ac:spMkLst>
            <pc:docMk/>
            <pc:sldMk cId="2315263314" sldId="301"/>
            <ac:spMk id="12" creationId="{0E99D8BD-16D4-0489-91C5-BCB1B27961C4}"/>
          </ac:spMkLst>
        </pc:spChg>
        <pc:picChg chg="mod">
          <ac:chgData name="Mahesh Srinivas" userId="b50c602e8e16b176" providerId="LiveId" clId="{ABE32E5D-9694-43A5-899F-792BF43F22BD}" dt="2025-01-20T13:46:03.750" v="2890" actId="14100"/>
          <ac:picMkLst>
            <pc:docMk/>
            <pc:sldMk cId="2315263314" sldId="301"/>
            <ac:picMk id="2" creationId="{2EE2B78C-40C1-8E6F-54EF-9F8E3DE55121}"/>
          </ac:picMkLst>
        </pc:picChg>
      </pc:sldChg>
      <pc:sldChg chg="addSp delSp modSp new mod">
        <pc:chgData name="Mahesh Srinivas" userId="b50c602e8e16b176" providerId="LiveId" clId="{ABE32E5D-9694-43A5-899F-792BF43F22BD}" dt="2025-01-27T05:19:45.739" v="4210" actId="14100"/>
        <pc:sldMkLst>
          <pc:docMk/>
          <pc:sldMk cId="1081333363" sldId="302"/>
        </pc:sldMkLst>
        <pc:spChg chg="add mod">
          <ac:chgData name="Mahesh Srinivas" userId="b50c602e8e16b176" providerId="LiveId" clId="{ABE32E5D-9694-43A5-899F-792BF43F22BD}" dt="2025-01-20T13:48:55.354" v="2964" actId="1076"/>
          <ac:spMkLst>
            <pc:docMk/>
            <pc:sldMk cId="1081333363" sldId="302"/>
            <ac:spMk id="3" creationId="{DC062D3C-00BE-12AC-197E-320F6419AC48}"/>
          </ac:spMkLst>
        </pc:spChg>
        <pc:spChg chg="add mod">
          <ac:chgData name="Mahesh Srinivas" userId="b50c602e8e16b176" providerId="LiveId" clId="{ABE32E5D-9694-43A5-899F-792BF43F22BD}" dt="2025-01-20T13:49:04.980" v="2966" actId="1076"/>
          <ac:spMkLst>
            <pc:docMk/>
            <pc:sldMk cId="1081333363" sldId="302"/>
            <ac:spMk id="5" creationId="{BF1BD1FB-7BAB-954C-95CA-1A1B4DBC380C}"/>
          </ac:spMkLst>
        </pc:spChg>
        <pc:spChg chg="add mod">
          <ac:chgData name="Mahesh Srinivas" userId="b50c602e8e16b176" providerId="LiveId" clId="{ABE32E5D-9694-43A5-899F-792BF43F22BD}" dt="2025-01-20T13:49:07.692" v="2967" actId="1076"/>
          <ac:spMkLst>
            <pc:docMk/>
            <pc:sldMk cId="1081333363" sldId="302"/>
            <ac:spMk id="6" creationId="{ABFDBF4B-32FA-EC03-ADB0-028DAC25514E}"/>
          </ac:spMkLst>
        </pc:spChg>
        <pc:spChg chg="add mod">
          <ac:chgData name="Mahesh Srinivas" userId="b50c602e8e16b176" providerId="LiveId" clId="{ABE32E5D-9694-43A5-899F-792BF43F22BD}" dt="2025-01-20T13:49:31.433" v="2972" actId="1076"/>
          <ac:spMkLst>
            <pc:docMk/>
            <pc:sldMk cId="1081333363" sldId="302"/>
            <ac:spMk id="8" creationId="{062DCECC-07B4-CD2B-6616-835A320C12D9}"/>
          </ac:spMkLst>
        </pc:spChg>
        <pc:spChg chg="add mod">
          <ac:chgData name="Mahesh Srinivas" userId="b50c602e8e16b176" providerId="LiveId" clId="{ABE32E5D-9694-43A5-899F-792BF43F22BD}" dt="2025-01-20T13:49:37.677" v="2974" actId="14100"/>
          <ac:spMkLst>
            <pc:docMk/>
            <pc:sldMk cId="1081333363" sldId="302"/>
            <ac:spMk id="9" creationId="{B66FA362-F3A0-1337-0FBA-F4B0A88BCCBC}"/>
          </ac:spMkLst>
        </pc:spChg>
        <pc:spChg chg="add mod">
          <ac:chgData name="Mahesh Srinivas" userId="b50c602e8e16b176" providerId="LiveId" clId="{ABE32E5D-9694-43A5-899F-792BF43F22BD}" dt="2025-01-20T13:49:48.176" v="2976" actId="1076"/>
          <ac:spMkLst>
            <pc:docMk/>
            <pc:sldMk cId="1081333363" sldId="302"/>
            <ac:spMk id="11" creationId="{9174CE36-5317-4611-01B0-A8042DA6379C}"/>
          </ac:spMkLst>
        </pc:spChg>
        <pc:spChg chg="add mod">
          <ac:chgData name="Mahesh Srinivas" userId="b50c602e8e16b176" providerId="LiveId" clId="{ABE32E5D-9694-43A5-899F-792BF43F22BD}" dt="2025-01-20T13:49:51.655" v="2977" actId="1076"/>
          <ac:spMkLst>
            <pc:docMk/>
            <pc:sldMk cId="1081333363" sldId="302"/>
            <ac:spMk id="12" creationId="{6BB63D94-D7EE-D35B-FAE3-8ED893F7EA41}"/>
          </ac:spMkLst>
        </pc:spChg>
        <pc:picChg chg="add del mod">
          <ac:chgData name="Mahesh Srinivas" userId="b50c602e8e16b176" providerId="LiveId" clId="{ABE32E5D-9694-43A5-899F-792BF43F22BD}" dt="2025-01-27T05:19:27.796" v="4207" actId="21"/>
          <ac:picMkLst>
            <pc:docMk/>
            <pc:sldMk cId="1081333363" sldId="302"/>
            <ac:picMk id="2" creationId="{46F07B82-E804-30D9-C5E0-6BE2B461AC73}"/>
          </ac:picMkLst>
        </pc:picChg>
        <pc:picChg chg="add mod">
          <ac:chgData name="Mahesh Srinivas" userId="b50c602e8e16b176" providerId="LiveId" clId="{ABE32E5D-9694-43A5-899F-792BF43F22BD}" dt="2025-01-20T13:48:58.513" v="2965" actId="1076"/>
          <ac:picMkLst>
            <pc:docMk/>
            <pc:sldMk cId="1081333363" sldId="302"/>
            <ac:picMk id="4" creationId="{30ACFE1B-7C1E-A92E-24ED-AA73AE002F5F}"/>
          </ac:picMkLst>
        </pc:picChg>
        <pc:picChg chg="mod">
          <ac:chgData name="Mahesh Srinivas" userId="b50c602e8e16b176" providerId="LiveId" clId="{ABE32E5D-9694-43A5-899F-792BF43F22BD}" dt="2025-01-20T13:49:22.639" v="2971" actId="1076"/>
          <ac:picMkLst>
            <pc:docMk/>
            <pc:sldMk cId="1081333363" sldId="302"/>
            <ac:picMk id="7" creationId="{9862B1DF-D2EE-DDA0-0DDB-4DF30E9C4952}"/>
          </ac:picMkLst>
        </pc:picChg>
        <pc:picChg chg="add mod">
          <ac:chgData name="Mahesh Srinivas" userId="b50c602e8e16b176" providerId="LiveId" clId="{ABE32E5D-9694-43A5-899F-792BF43F22BD}" dt="2025-01-20T13:49:43.567" v="2975" actId="1076"/>
          <ac:picMkLst>
            <pc:docMk/>
            <pc:sldMk cId="1081333363" sldId="302"/>
            <ac:picMk id="10" creationId="{27462F95-8BF8-E2E8-0DDE-0B85CF379368}"/>
          </ac:picMkLst>
        </pc:picChg>
        <pc:picChg chg="add mod">
          <ac:chgData name="Mahesh Srinivas" userId="b50c602e8e16b176" providerId="LiveId" clId="{ABE32E5D-9694-43A5-899F-792BF43F22BD}" dt="2025-01-27T05:19:45.739" v="4210" actId="14100"/>
          <ac:picMkLst>
            <pc:docMk/>
            <pc:sldMk cId="1081333363" sldId="302"/>
            <ac:picMk id="14" creationId="{3F838219-A45A-61C7-7C15-BBF516AC16E2}"/>
          </ac:picMkLst>
        </pc:picChg>
      </pc:sldChg>
      <pc:sldChg chg="addSp modSp new mod">
        <pc:chgData name="Mahesh Srinivas" userId="b50c602e8e16b176" providerId="LiveId" clId="{ABE32E5D-9694-43A5-899F-792BF43F22BD}" dt="2025-01-20T13:52:59.922" v="3030" actId="14100"/>
        <pc:sldMkLst>
          <pc:docMk/>
          <pc:sldMk cId="2044680108" sldId="303"/>
        </pc:sldMkLst>
        <pc:spChg chg="mod">
          <ac:chgData name="Mahesh Srinivas" userId="b50c602e8e16b176" providerId="LiveId" clId="{ABE32E5D-9694-43A5-899F-792BF43F22BD}" dt="2025-01-20T13:51:50.754" v="2990" actId="1076"/>
          <ac:spMkLst>
            <pc:docMk/>
            <pc:sldMk cId="2044680108" sldId="303"/>
            <ac:spMk id="3" creationId="{50A91927-C271-918D-CE34-768FCD58C5C9}"/>
          </ac:spMkLst>
        </pc:spChg>
        <pc:spChg chg="add mod">
          <ac:chgData name="Mahesh Srinivas" userId="b50c602e8e16b176" providerId="LiveId" clId="{ABE32E5D-9694-43A5-899F-792BF43F22BD}" dt="2025-01-20T13:52:39.848" v="3028" actId="14100"/>
          <ac:spMkLst>
            <pc:docMk/>
            <pc:sldMk cId="2044680108" sldId="303"/>
            <ac:spMk id="4" creationId="{8B89C9F8-9D69-3FB9-BAAF-688283704FEE}"/>
          </ac:spMkLst>
        </pc:spChg>
        <pc:spChg chg="add mod">
          <ac:chgData name="Mahesh Srinivas" userId="b50c602e8e16b176" providerId="LiveId" clId="{ABE32E5D-9694-43A5-899F-792BF43F22BD}" dt="2025-01-20T13:52:31.871" v="3027" actId="1036"/>
          <ac:spMkLst>
            <pc:docMk/>
            <pc:sldMk cId="2044680108" sldId="303"/>
            <ac:spMk id="5" creationId="{524668BF-91E5-B3B4-E623-0AD966C4CCEC}"/>
          </ac:spMkLst>
        </pc:spChg>
        <pc:spChg chg="add mod">
          <ac:chgData name="Mahesh Srinivas" userId="b50c602e8e16b176" providerId="LiveId" clId="{ABE32E5D-9694-43A5-899F-792BF43F22BD}" dt="2025-01-20T13:51:17.951" v="2981" actId="14100"/>
          <ac:spMkLst>
            <pc:docMk/>
            <pc:sldMk cId="2044680108" sldId="303"/>
            <ac:spMk id="6" creationId="{0D3387E6-DD7A-030F-BD79-E56CB1FC001D}"/>
          </ac:spMkLst>
        </pc:spChg>
        <pc:spChg chg="add mod">
          <ac:chgData name="Mahesh Srinivas" userId="b50c602e8e16b176" providerId="LiveId" clId="{ABE32E5D-9694-43A5-899F-792BF43F22BD}" dt="2025-01-20T13:52:31.871" v="3027" actId="1036"/>
          <ac:spMkLst>
            <pc:docMk/>
            <pc:sldMk cId="2044680108" sldId="303"/>
            <ac:spMk id="7" creationId="{19C51055-7233-E193-5D6F-7C19B4145E65}"/>
          </ac:spMkLst>
        </pc:spChg>
        <pc:spChg chg="add mod">
          <ac:chgData name="Mahesh Srinivas" userId="b50c602e8e16b176" providerId="LiveId" clId="{ABE32E5D-9694-43A5-899F-792BF43F22BD}" dt="2025-01-20T13:52:31.871" v="3027" actId="1036"/>
          <ac:spMkLst>
            <pc:docMk/>
            <pc:sldMk cId="2044680108" sldId="303"/>
            <ac:spMk id="9" creationId="{BC2AB667-57E5-C992-85EA-D214AE34C3BA}"/>
          </ac:spMkLst>
        </pc:spChg>
        <pc:spChg chg="add mod">
          <ac:chgData name="Mahesh Srinivas" userId="b50c602e8e16b176" providerId="LiveId" clId="{ABE32E5D-9694-43A5-899F-792BF43F22BD}" dt="2025-01-20T13:52:31.871" v="3027" actId="1036"/>
          <ac:spMkLst>
            <pc:docMk/>
            <pc:sldMk cId="2044680108" sldId="303"/>
            <ac:spMk id="10" creationId="{B8B86811-E25B-15A0-CD9F-342487E20766}"/>
          </ac:spMkLst>
        </pc:spChg>
        <pc:spChg chg="mod">
          <ac:chgData name="Mahesh Srinivas" userId="b50c602e8e16b176" providerId="LiveId" clId="{ABE32E5D-9694-43A5-899F-792BF43F22BD}" dt="2025-01-20T13:52:31.871" v="3027" actId="1036"/>
          <ac:spMkLst>
            <pc:docMk/>
            <pc:sldMk cId="2044680108" sldId="303"/>
            <ac:spMk id="12" creationId="{C9AAE47D-C900-AB63-057E-6273876767C7}"/>
          </ac:spMkLst>
        </pc:spChg>
        <pc:spChg chg="add mod">
          <ac:chgData name="Mahesh Srinivas" userId="b50c602e8e16b176" providerId="LiveId" clId="{ABE32E5D-9694-43A5-899F-792BF43F22BD}" dt="2025-01-20T13:52:31.871" v="3027" actId="1036"/>
          <ac:spMkLst>
            <pc:docMk/>
            <pc:sldMk cId="2044680108" sldId="303"/>
            <ac:spMk id="13" creationId="{2832D8D2-D040-12D1-5B93-B328B1BB348A}"/>
          </ac:spMkLst>
        </pc:spChg>
        <pc:spChg chg="mod">
          <ac:chgData name="Mahesh Srinivas" userId="b50c602e8e16b176" providerId="LiveId" clId="{ABE32E5D-9694-43A5-899F-792BF43F22BD}" dt="2025-01-20T13:52:31.871" v="3027" actId="1036"/>
          <ac:spMkLst>
            <pc:docMk/>
            <pc:sldMk cId="2044680108" sldId="303"/>
            <ac:spMk id="14" creationId="{42545797-4EDC-DD8E-C392-227EB5BCE602}"/>
          </ac:spMkLst>
        </pc:spChg>
        <pc:spChg chg="add mod">
          <ac:chgData name="Mahesh Srinivas" userId="b50c602e8e16b176" providerId="LiveId" clId="{ABE32E5D-9694-43A5-899F-792BF43F22BD}" dt="2025-01-20T13:52:31.871" v="3027" actId="1036"/>
          <ac:spMkLst>
            <pc:docMk/>
            <pc:sldMk cId="2044680108" sldId="303"/>
            <ac:spMk id="15" creationId="{874127EE-2887-4878-D609-303BB58BA2DB}"/>
          </ac:spMkLst>
        </pc:spChg>
        <pc:spChg chg="add mod">
          <ac:chgData name="Mahesh Srinivas" userId="b50c602e8e16b176" providerId="LiveId" clId="{ABE32E5D-9694-43A5-899F-792BF43F22BD}" dt="2025-01-20T13:52:31.871" v="3027" actId="1036"/>
          <ac:spMkLst>
            <pc:docMk/>
            <pc:sldMk cId="2044680108" sldId="303"/>
            <ac:spMk id="17" creationId="{1BE2768B-E71C-2379-FAEA-92AAAAC4DD59}"/>
          </ac:spMkLst>
        </pc:spChg>
        <pc:spChg chg="add mod">
          <ac:chgData name="Mahesh Srinivas" userId="b50c602e8e16b176" providerId="LiveId" clId="{ABE32E5D-9694-43A5-899F-792BF43F22BD}" dt="2025-01-20T13:52:31.871" v="3027" actId="1036"/>
          <ac:spMkLst>
            <pc:docMk/>
            <pc:sldMk cId="2044680108" sldId="303"/>
            <ac:spMk id="19" creationId="{E00E543B-DA6E-9373-84F6-B12B7ECEE8FB}"/>
          </ac:spMkLst>
        </pc:spChg>
        <pc:picChg chg="mod">
          <ac:chgData name="Mahesh Srinivas" userId="b50c602e8e16b176" providerId="LiveId" clId="{ABE32E5D-9694-43A5-899F-792BF43F22BD}" dt="2025-01-20T13:52:59.922" v="3030" actId="14100"/>
          <ac:picMkLst>
            <pc:docMk/>
            <pc:sldMk cId="2044680108" sldId="303"/>
            <ac:picMk id="2" creationId="{D1B5EF1B-C53C-2B32-7EB9-57AB29B6F021}"/>
          </ac:picMkLst>
        </pc:picChg>
      </pc:sldChg>
      <pc:sldChg chg="addSp modSp new mod">
        <pc:chgData name="Mahesh Srinivas" userId="b50c602e8e16b176" providerId="LiveId" clId="{ABE32E5D-9694-43A5-899F-792BF43F22BD}" dt="2025-01-20T13:59:42.327" v="3100" actId="1076"/>
        <pc:sldMkLst>
          <pc:docMk/>
          <pc:sldMk cId="2651685420" sldId="304"/>
        </pc:sldMkLst>
        <pc:spChg chg="add mod">
          <ac:chgData name="Mahesh Srinivas" userId="b50c602e8e16b176" providerId="LiveId" clId="{ABE32E5D-9694-43A5-899F-792BF43F22BD}" dt="2025-01-20T13:54:02.227" v="3036" actId="1076"/>
          <ac:spMkLst>
            <pc:docMk/>
            <pc:sldMk cId="2651685420" sldId="304"/>
            <ac:spMk id="3" creationId="{05A4A4D1-0992-DFA1-5979-DA98A7E93CF8}"/>
          </ac:spMkLst>
        </pc:spChg>
        <pc:spChg chg="add mod">
          <ac:chgData name="Mahesh Srinivas" userId="b50c602e8e16b176" providerId="LiveId" clId="{ABE32E5D-9694-43A5-899F-792BF43F22BD}" dt="2025-01-20T13:58:59.104" v="3090" actId="1076"/>
          <ac:spMkLst>
            <pc:docMk/>
            <pc:sldMk cId="2651685420" sldId="304"/>
            <ac:spMk id="4" creationId="{2F5C1033-9C8B-994A-24EB-B476A6100C28}"/>
          </ac:spMkLst>
        </pc:spChg>
        <pc:spChg chg="add mod">
          <ac:chgData name="Mahesh Srinivas" userId="b50c602e8e16b176" providerId="LiveId" clId="{ABE32E5D-9694-43A5-899F-792BF43F22BD}" dt="2025-01-20T13:58:22.235" v="3085" actId="1076"/>
          <ac:spMkLst>
            <pc:docMk/>
            <pc:sldMk cId="2651685420" sldId="304"/>
            <ac:spMk id="5" creationId="{8C65A28A-AEB1-701E-3B20-D3AF183625E2}"/>
          </ac:spMkLst>
        </pc:spChg>
        <pc:spChg chg="add mod">
          <ac:chgData name="Mahesh Srinivas" userId="b50c602e8e16b176" providerId="LiveId" clId="{ABE32E5D-9694-43A5-899F-792BF43F22BD}" dt="2025-01-20T13:59:02.362" v="3091" actId="1076"/>
          <ac:spMkLst>
            <pc:docMk/>
            <pc:sldMk cId="2651685420" sldId="304"/>
            <ac:spMk id="7" creationId="{BE7C925B-9B21-0E0E-27E3-B51F45A01C2D}"/>
          </ac:spMkLst>
        </pc:spChg>
        <pc:spChg chg="add mod">
          <ac:chgData name="Mahesh Srinivas" userId="b50c602e8e16b176" providerId="LiveId" clId="{ABE32E5D-9694-43A5-899F-792BF43F22BD}" dt="2025-01-20T13:59:33.120" v="3098" actId="1076"/>
          <ac:spMkLst>
            <pc:docMk/>
            <pc:sldMk cId="2651685420" sldId="304"/>
            <ac:spMk id="8" creationId="{B265CCE6-7CA4-4CA6-CC47-E202B36C4D5B}"/>
          </ac:spMkLst>
        </pc:spChg>
        <pc:spChg chg="add mod">
          <ac:chgData name="Mahesh Srinivas" userId="b50c602e8e16b176" providerId="LiveId" clId="{ABE32E5D-9694-43A5-899F-792BF43F22BD}" dt="2025-01-20T13:58:31.450" v="3087" actId="1076"/>
          <ac:spMkLst>
            <pc:docMk/>
            <pc:sldMk cId="2651685420" sldId="304"/>
            <ac:spMk id="10" creationId="{35442B9E-E2C9-10C8-62DD-4D753B22049C}"/>
          </ac:spMkLst>
        </pc:spChg>
        <pc:spChg chg="add mod">
          <ac:chgData name="Mahesh Srinivas" userId="b50c602e8e16b176" providerId="LiveId" clId="{ABE32E5D-9694-43A5-899F-792BF43F22BD}" dt="2025-01-20T13:59:42.327" v="3100" actId="1076"/>
          <ac:spMkLst>
            <pc:docMk/>
            <pc:sldMk cId="2651685420" sldId="304"/>
            <ac:spMk id="11" creationId="{68B0EA88-833B-A371-8F3F-C25E7D27D627}"/>
          </ac:spMkLst>
        </pc:spChg>
        <pc:picChg chg="add mod">
          <ac:chgData name="Mahesh Srinivas" userId="b50c602e8e16b176" providerId="LiveId" clId="{ABE32E5D-9694-43A5-899F-792BF43F22BD}" dt="2025-01-20T13:53:56.958" v="3035" actId="14100"/>
          <ac:picMkLst>
            <pc:docMk/>
            <pc:sldMk cId="2651685420" sldId="304"/>
            <ac:picMk id="2" creationId="{67341620-E4BF-8C30-7F5D-85DE1C9BE10E}"/>
          </ac:picMkLst>
        </pc:picChg>
        <pc:picChg chg="add mod">
          <ac:chgData name="Mahesh Srinivas" userId="b50c602e8e16b176" providerId="LiveId" clId="{ABE32E5D-9694-43A5-899F-792BF43F22BD}" dt="2025-01-20T13:57:53.148" v="3080" actId="1076"/>
          <ac:picMkLst>
            <pc:docMk/>
            <pc:sldMk cId="2651685420" sldId="304"/>
            <ac:picMk id="6" creationId="{3F6A0818-8C3B-BF42-2565-38C4B458A370}"/>
          </ac:picMkLst>
        </pc:picChg>
        <pc:picChg chg="add mod">
          <ac:chgData name="Mahesh Srinivas" userId="b50c602e8e16b176" providerId="LiveId" clId="{ABE32E5D-9694-43A5-899F-792BF43F22BD}" dt="2025-01-20T13:57:57.196" v="3081" actId="1076"/>
          <ac:picMkLst>
            <pc:docMk/>
            <pc:sldMk cId="2651685420" sldId="304"/>
            <ac:picMk id="9" creationId="{A82C044B-1498-5CFE-69F1-197E2174AB86}"/>
          </ac:picMkLst>
        </pc:picChg>
        <pc:picChg chg="add mod">
          <ac:chgData name="Mahesh Srinivas" userId="b50c602e8e16b176" providerId="LiveId" clId="{ABE32E5D-9694-43A5-899F-792BF43F22BD}" dt="2025-01-20T13:55:17.882" v="3051" actId="1076"/>
          <ac:picMkLst>
            <pc:docMk/>
            <pc:sldMk cId="2651685420" sldId="304"/>
            <ac:picMk id="12" creationId="{0CE53695-2F08-E00B-B73E-2D73E2BC0DB1}"/>
          </ac:picMkLst>
        </pc:picChg>
      </pc:sldChg>
      <pc:sldChg chg="addSp modSp new mod">
        <pc:chgData name="Mahesh Srinivas" userId="b50c602e8e16b176" providerId="LiveId" clId="{ABE32E5D-9694-43A5-899F-792BF43F22BD}" dt="2025-01-20T14:01:25.157" v="3108" actId="14100"/>
        <pc:sldMkLst>
          <pc:docMk/>
          <pc:sldMk cId="1847984104" sldId="305"/>
        </pc:sldMkLst>
        <pc:spChg chg="add mod">
          <ac:chgData name="Mahesh Srinivas" userId="b50c602e8e16b176" providerId="LiveId" clId="{ABE32E5D-9694-43A5-899F-792BF43F22BD}" dt="2025-01-20T14:01:00.503" v="3103" actId="1076"/>
          <ac:spMkLst>
            <pc:docMk/>
            <pc:sldMk cId="1847984104" sldId="305"/>
            <ac:spMk id="2" creationId="{E41CD148-DD0A-7E32-27F7-DBAFFD975DE9}"/>
          </ac:spMkLst>
        </pc:spChg>
        <pc:spChg chg="add mod">
          <ac:chgData name="Mahesh Srinivas" userId="b50c602e8e16b176" providerId="LiveId" clId="{ABE32E5D-9694-43A5-899F-792BF43F22BD}" dt="2025-01-20T14:01:00.503" v="3103" actId="1076"/>
          <ac:spMkLst>
            <pc:docMk/>
            <pc:sldMk cId="1847984104" sldId="305"/>
            <ac:spMk id="4" creationId="{078E6CF7-02F8-5388-2C6A-8902EF858911}"/>
          </ac:spMkLst>
        </pc:spChg>
        <pc:spChg chg="add mod">
          <ac:chgData name="Mahesh Srinivas" userId="b50c602e8e16b176" providerId="LiveId" clId="{ABE32E5D-9694-43A5-899F-792BF43F22BD}" dt="2025-01-20T14:01:00.503" v="3103" actId="1076"/>
          <ac:spMkLst>
            <pc:docMk/>
            <pc:sldMk cId="1847984104" sldId="305"/>
            <ac:spMk id="5" creationId="{83EA9B40-CF99-E492-D651-FE9A97D548DA}"/>
          </ac:spMkLst>
        </pc:spChg>
        <pc:spChg chg="mod">
          <ac:chgData name="Mahesh Srinivas" userId="b50c602e8e16b176" providerId="LiveId" clId="{ABE32E5D-9694-43A5-899F-792BF43F22BD}" dt="2025-01-20T14:01:13.318" v="3106" actId="14100"/>
          <ac:spMkLst>
            <pc:docMk/>
            <pc:sldMk cId="1847984104" sldId="305"/>
            <ac:spMk id="6" creationId="{8D92CF2B-5B08-4E58-0951-AB618A2702C5}"/>
          </ac:spMkLst>
        </pc:spChg>
        <pc:spChg chg="add mod">
          <ac:chgData name="Mahesh Srinivas" userId="b50c602e8e16b176" providerId="LiveId" clId="{ABE32E5D-9694-43A5-899F-792BF43F22BD}" dt="2025-01-20T14:01:00.503" v="3103" actId="1076"/>
          <ac:spMkLst>
            <pc:docMk/>
            <pc:sldMk cId="1847984104" sldId="305"/>
            <ac:spMk id="8" creationId="{294984E6-23CB-3357-A092-557A93713DF0}"/>
          </ac:spMkLst>
        </pc:spChg>
        <pc:spChg chg="add mod">
          <ac:chgData name="Mahesh Srinivas" userId="b50c602e8e16b176" providerId="LiveId" clId="{ABE32E5D-9694-43A5-899F-792BF43F22BD}" dt="2025-01-20T14:01:00.503" v="3103" actId="1076"/>
          <ac:spMkLst>
            <pc:docMk/>
            <pc:sldMk cId="1847984104" sldId="305"/>
            <ac:spMk id="9" creationId="{58DCD3CD-1947-C648-5D52-0199907D3DE5}"/>
          </ac:spMkLst>
        </pc:spChg>
        <pc:spChg chg="add mod">
          <ac:chgData name="Mahesh Srinivas" userId="b50c602e8e16b176" providerId="LiveId" clId="{ABE32E5D-9694-43A5-899F-792BF43F22BD}" dt="2025-01-20T14:01:19.497" v="3107" actId="14100"/>
          <ac:spMkLst>
            <pc:docMk/>
            <pc:sldMk cId="1847984104" sldId="305"/>
            <ac:spMk id="10" creationId="{16D36183-4663-FCDD-0C99-B024281B9342}"/>
          </ac:spMkLst>
        </pc:spChg>
        <pc:spChg chg="add mod">
          <ac:chgData name="Mahesh Srinivas" userId="b50c602e8e16b176" providerId="LiveId" clId="{ABE32E5D-9694-43A5-899F-792BF43F22BD}" dt="2025-01-20T14:01:00.503" v="3103" actId="1076"/>
          <ac:spMkLst>
            <pc:docMk/>
            <pc:sldMk cId="1847984104" sldId="305"/>
            <ac:spMk id="12" creationId="{0B84C3D4-21D2-DB3E-2012-71787C604B89}"/>
          </ac:spMkLst>
        </pc:spChg>
        <pc:spChg chg="add mod">
          <ac:chgData name="Mahesh Srinivas" userId="b50c602e8e16b176" providerId="LiveId" clId="{ABE32E5D-9694-43A5-899F-792BF43F22BD}" dt="2025-01-20T14:01:00.503" v="3103" actId="1076"/>
          <ac:spMkLst>
            <pc:docMk/>
            <pc:sldMk cId="1847984104" sldId="305"/>
            <ac:spMk id="13" creationId="{AFD59B32-8889-F584-415D-017EEA493DDA}"/>
          </ac:spMkLst>
        </pc:spChg>
        <pc:spChg chg="mod">
          <ac:chgData name="Mahesh Srinivas" userId="b50c602e8e16b176" providerId="LiveId" clId="{ABE32E5D-9694-43A5-899F-792BF43F22BD}" dt="2025-01-20T14:01:25.157" v="3108" actId="14100"/>
          <ac:spMkLst>
            <pc:docMk/>
            <pc:sldMk cId="1847984104" sldId="305"/>
            <ac:spMk id="14" creationId="{CCEF631A-5655-A9C3-5F25-C48327AA0861}"/>
          </ac:spMkLst>
        </pc:spChg>
        <pc:spChg chg="add mod">
          <ac:chgData name="Mahesh Srinivas" userId="b50c602e8e16b176" providerId="LiveId" clId="{ABE32E5D-9694-43A5-899F-792BF43F22BD}" dt="2025-01-20T14:01:00.503" v="3103" actId="1076"/>
          <ac:spMkLst>
            <pc:docMk/>
            <pc:sldMk cId="1847984104" sldId="305"/>
            <ac:spMk id="16" creationId="{176EED86-B4CB-9647-D708-62AC867CCFD4}"/>
          </ac:spMkLst>
        </pc:spChg>
        <pc:spChg chg="add mod">
          <ac:chgData name="Mahesh Srinivas" userId="b50c602e8e16b176" providerId="LiveId" clId="{ABE32E5D-9694-43A5-899F-792BF43F22BD}" dt="2025-01-20T14:01:00.503" v="3103" actId="1076"/>
          <ac:spMkLst>
            <pc:docMk/>
            <pc:sldMk cId="1847984104" sldId="305"/>
            <ac:spMk id="17" creationId="{C49BBA40-3A69-867B-D073-AD73168FF6FB}"/>
          </ac:spMkLst>
        </pc:spChg>
        <pc:picChg chg="mod">
          <ac:chgData name="Mahesh Srinivas" userId="b50c602e8e16b176" providerId="LiveId" clId="{ABE32E5D-9694-43A5-899F-792BF43F22BD}" dt="2025-01-20T14:01:05.701" v="3105" actId="962"/>
          <ac:picMkLst>
            <pc:docMk/>
            <pc:sldMk cId="1847984104" sldId="305"/>
            <ac:picMk id="7" creationId="{41E5ADB4-AC72-0BAD-E74B-DEB5FBC65202}"/>
          </ac:picMkLst>
        </pc:picChg>
      </pc:sldChg>
      <pc:sldChg chg="addSp modSp new mod">
        <pc:chgData name="Mahesh Srinivas" userId="b50c602e8e16b176" providerId="LiveId" clId="{ABE32E5D-9694-43A5-899F-792BF43F22BD}" dt="2025-01-20T15:47:27.663" v="3446" actId="20577"/>
        <pc:sldMkLst>
          <pc:docMk/>
          <pc:sldMk cId="4002285668" sldId="306"/>
        </pc:sldMkLst>
        <pc:spChg chg="add mod">
          <ac:chgData name="Mahesh Srinivas" userId="b50c602e8e16b176" providerId="LiveId" clId="{ABE32E5D-9694-43A5-899F-792BF43F22BD}" dt="2025-01-20T15:36:59.175" v="3346" actId="1076"/>
          <ac:spMkLst>
            <pc:docMk/>
            <pc:sldMk cId="4002285668" sldId="306"/>
            <ac:spMk id="5" creationId="{0A54553F-6160-C93A-37C7-01A15E918671}"/>
          </ac:spMkLst>
        </pc:spChg>
        <pc:spChg chg="add mod">
          <ac:chgData name="Mahesh Srinivas" userId="b50c602e8e16b176" providerId="LiveId" clId="{ABE32E5D-9694-43A5-899F-792BF43F22BD}" dt="2025-01-20T15:47:27.663" v="3446" actId="20577"/>
          <ac:spMkLst>
            <pc:docMk/>
            <pc:sldMk cId="4002285668" sldId="306"/>
            <ac:spMk id="6" creationId="{7456A1D6-C16C-6F98-6BC6-37BA18D0CE18}"/>
          </ac:spMkLst>
        </pc:spChg>
        <pc:picChg chg="add mod">
          <ac:chgData name="Mahesh Srinivas" userId="b50c602e8e16b176" providerId="LiveId" clId="{ABE32E5D-9694-43A5-899F-792BF43F22BD}" dt="2025-01-20T15:40:03.018" v="3360" actId="14100"/>
          <ac:picMkLst>
            <pc:docMk/>
            <pc:sldMk cId="4002285668" sldId="306"/>
            <ac:picMk id="4" creationId="{B9A07CD9-7B73-A8BB-6D52-35FEDA170974}"/>
          </ac:picMkLst>
        </pc:picChg>
      </pc:sldChg>
      <pc:sldChg chg="addSp modSp new mod">
        <pc:chgData name="Mahesh Srinivas" userId="b50c602e8e16b176" providerId="LiveId" clId="{ABE32E5D-9694-43A5-899F-792BF43F22BD}" dt="2025-01-20T15:40:57.579" v="3366" actId="14100"/>
        <pc:sldMkLst>
          <pc:docMk/>
          <pc:sldMk cId="1096702143" sldId="307"/>
        </pc:sldMkLst>
        <pc:spChg chg="add mod">
          <ac:chgData name="Mahesh Srinivas" userId="b50c602e8e16b176" providerId="LiveId" clId="{ABE32E5D-9694-43A5-899F-792BF43F22BD}" dt="2025-01-20T15:40:57.579" v="3366" actId="14100"/>
          <ac:spMkLst>
            <pc:docMk/>
            <pc:sldMk cId="1096702143" sldId="307"/>
            <ac:spMk id="2" creationId="{F4575526-D47C-D1FA-C63E-67A1956A798D}"/>
          </ac:spMkLst>
        </pc:spChg>
        <pc:spChg chg="add mod">
          <ac:chgData name="Mahesh Srinivas" userId="b50c602e8e16b176" providerId="LiveId" clId="{ABE32E5D-9694-43A5-899F-792BF43F22BD}" dt="2025-01-20T15:40:46.666" v="3364" actId="14100"/>
          <ac:spMkLst>
            <pc:docMk/>
            <pc:sldMk cId="1096702143" sldId="307"/>
            <ac:spMk id="3" creationId="{37C03447-CECA-B8A5-4E4E-24CEA7A43424}"/>
          </ac:spMkLst>
        </pc:spChg>
        <pc:spChg chg="add mod">
          <ac:chgData name="Mahesh Srinivas" userId="b50c602e8e16b176" providerId="LiveId" clId="{ABE32E5D-9694-43A5-899F-792BF43F22BD}" dt="2025-01-20T15:40:46.666" v="3364" actId="14100"/>
          <ac:spMkLst>
            <pc:docMk/>
            <pc:sldMk cId="1096702143" sldId="307"/>
            <ac:spMk id="4" creationId="{38B67DB8-2173-A4E5-054E-848EE44F1BEF}"/>
          </ac:spMkLst>
        </pc:spChg>
        <pc:spChg chg="add mod">
          <ac:chgData name="Mahesh Srinivas" userId="b50c602e8e16b176" providerId="LiveId" clId="{ABE32E5D-9694-43A5-899F-792BF43F22BD}" dt="2025-01-20T15:40:46.666" v="3364" actId="14100"/>
          <ac:spMkLst>
            <pc:docMk/>
            <pc:sldMk cId="1096702143" sldId="307"/>
            <ac:spMk id="5" creationId="{546FE9BA-FDF4-1747-A885-3FC15A001F0E}"/>
          </ac:spMkLst>
        </pc:spChg>
        <pc:spChg chg="add mod">
          <ac:chgData name="Mahesh Srinivas" userId="b50c602e8e16b176" providerId="LiveId" clId="{ABE32E5D-9694-43A5-899F-792BF43F22BD}" dt="2025-01-20T15:40:46.666" v="3364" actId="14100"/>
          <ac:spMkLst>
            <pc:docMk/>
            <pc:sldMk cId="1096702143" sldId="307"/>
            <ac:spMk id="6" creationId="{766D40F0-36E5-5490-2148-1654800340DA}"/>
          </ac:spMkLst>
        </pc:spChg>
      </pc:sldChg>
      <pc:sldChg chg="addSp modSp new mod">
        <pc:chgData name="Mahesh Srinivas" userId="b50c602e8e16b176" providerId="LiveId" clId="{ABE32E5D-9694-43A5-899F-792BF43F22BD}" dt="2025-01-20T15:44:21.088" v="3436" actId="20577"/>
        <pc:sldMkLst>
          <pc:docMk/>
          <pc:sldMk cId="1078290414" sldId="308"/>
        </pc:sldMkLst>
        <pc:spChg chg="add mod">
          <ac:chgData name="Mahesh Srinivas" userId="b50c602e8e16b176" providerId="LiveId" clId="{ABE32E5D-9694-43A5-899F-792BF43F22BD}" dt="2025-01-20T15:42:52.327" v="3379" actId="1076"/>
          <ac:spMkLst>
            <pc:docMk/>
            <pc:sldMk cId="1078290414" sldId="308"/>
            <ac:spMk id="2" creationId="{586B857E-61C4-D3FC-17E6-7B44CB75AFB6}"/>
          </ac:spMkLst>
        </pc:spChg>
        <pc:spChg chg="mod">
          <ac:chgData name="Mahesh Srinivas" userId="b50c602e8e16b176" providerId="LiveId" clId="{ABE32E5D-9694-43A5-899F-792BF43F22BD}" dt="2025-01-20T15:42:37.740" v="3378" actId="1076"/>
          <ac:spMkLst>
            <pc:docMk/>
            <pc:sldMk cId="1078290414" sldId="308"/>
            <ac:spMk id="3" creationId="{C202A8DE-F3B2-4FF7-848A-A1814797F8A2}"/>
          </ac:spMkLst>
        </pc:spChg>
        <pc:spChg chg="add mod">
          <ac:chgData name="Mahesh Srinivas" userId="b50c602e8e16b176" providerId="LiveId" clId="{ABE32E5D-9694-43A5-899F-792BF43F22BD}" dt="2025-01-20T15:41:41.863" v="3369" actId="1076"/>
          <ac:spMkLst>
            <pc:docMk/>
            <pc:sldMk cId="1078290414" sldId="308"/>
            <ac:spMk id="5" creationId="{25C34437-5892-1A32-BF44-CFEBE6F660C7}"/>
          </ac:spMkLst>
        </pc:spChg>
        <pc:spChg chg="add mod">
          <ac:chgData name="Mahesh Srinivas" userId="b50c602e8e16b176" providerId="LiveId" clId="{ABE32E5D-9694-43A5-899F-792BF43F22BD}" dt="2025-01-20T15:41:41.863" v="3369" actId="1076"/>
          <ac:spMkLst>
            <pc:docMk/>
            <pc:sldMk cId="1078290414" sldId="308"/>
            <ac:spMk id="11" creationId="{36C6E177-E877-88E9-6803-0388E8507A1B}"/>
          </ac:spMkLst>
        </pc:spChg>
        <pc:spChg chg="add mod">
          <ac:chgData name="Mahesh Srinivas" userId="b50c602e8e16b176" providerId="LiveId" clId="{ABE32E5D-9694-43A5-899F-792BF43F22BD}" dt="2025-01-20T15:41:59.882" v="3372" actId="1076"/>
          <ac:spMkLst>
            <pc:docMk/>
            <pc:sldMk cId="1078290414" sldId="308"/>
            <ac:spMk id="13" creationId="{3A16EF13-17E6-95EB-6DFB-238FE064789A}"/>
          </ac:spMkLst>
        </pc:spChg>
        <pc:spChg chg="add mod">
          <ac:chgData name="Mahesh Srinivas" userId="b50c602e8e16b176" providerId="LiveId" clId="{ABE32E5D-9694-43A5-899F-792BF43F22BD}" dt="2025-01-20T15:41:41.863" v="3369" actId="1076"/>
          <ac:spMkLst>
            <pc:docMk/>
            <pc:sldMk cId="1078290414" sldId="308"/>
            <ac:spMk id="17" creationId="{EB5FCBC8-0657-925D-19EB-395D92E3C091}"/>
          </ac:spMkLst>
        </pc:spChg>
        <pc:spChg chg="add mod">
          <ac:chgData name="Mahesh Srinivas" userId="b50c602e8e16b176" providerId="LiveId" clId="{ABE32E5D-9694-43A5-899F-792BF43F22BD}" dt="2025-01-20T15:41:41.863" v="3369" actId="1076"/>
          <ac:spMkLst>
            <pc:docMk/>
            <pc:sldMk cId="1078290414" sldId="308"/>
            <ac:spMk id="20" creationId="{4F1F455A-0223-F833-B15E-B1B4DC444721}"/>
          </ac:spMkLst>
        </pc:spChg>
        <pc:spChg chg="add mod">
          <ac:chgData name="Mahesh Srinivas" userId="b50c602e8e16b176" providerId="LiveId" clId="{ABE32E5D-9694-43A5-899F-792BF43F22BD}" dt="2025-01-20T15:41:41.863" v="3369" actId="1076"/>
          <ac:spMkLst>
            <pc:docMk/>
            <pc:sldMk cId="1078290414" sldId="308"/>
            <ac:spMk id="21" creationId="{F6F6303C-B5A0-D954-FE02-124D2B3D826A}"/>
          </ac:spMkLst>
        </pc:spChg>
        <pc:spChg chg="mod">
          <ac:chgData name="Mahesh Srinivas" userId="b50c602e8e16b176" providerId="LiveId" clId="{ABE32E5D-9694-43A5-899F-792BF43F22BD}" dt="2025-01-20T15:42:07.144" v="3374" actId="1076"/>
          <ac:spMkLst>
            <pc:docMk/>
            <pc:sldMk cId="1078290414" sldId="308"/>
            <ac:spMk id="23" creationId="{999B55E3-C943-A13C-947D-EC11C4B53BF4}"/>
          </ac:spMkLst>
        </pc:spChg>
        <pc:spChg chg="add mod">
          <ac:chgData name="Mahesh Srinivas" userId="b50c602e8e16b176" providerId="LiveId" clId="{ABE32E5D-9694-43A5-899F-792BF43F22BD}" dt="2025-01-20T15:41:41.863" v="3369" actId="1076"/>
          <ac:spMkLst>
            <pc:docMk/>
            <pc:sldMk cId="1078290414" sldId="308"/>
            <ac:spMk id="25" creationId="{F18BE588-EF80-4AF4-71D7-08D9C72B0DD5}"/>
          </ac:spMkLst>
        </pc:spChg>
        <pc:spChg chg="add mod">
          <ac:chgData name="Mahesh Srinivas" userId="b50c602e8e16b176" providerId="LiveId" clId="{ABE32E5D-9694-43A5-899F-792BF43F22BD}" dt="2025-01-20T15:41:41.863" v="3369" actId="1076"/>
          <ac:spMkLst>
            <pc:docMk/>
            <pc:sldMk cId="1078290414" sldId="308"/>
            <ac:spMk id="27" creationId="{3FCCA85D-6493-0D09-1326-7DD8CA164B6A}"/>
          </ac:spMkLst>
        </pc:spChg>
        <pc:spChg chg="add mod">
          <ac:chgData name="Mahesh Srinivas" userId="b50c602e8e16b176" providerId="LiveId" clId="{ABE32E5D-9694-43A5-899F-792BF43F22BD}" dt="2025-01-20T15:41:41.863" v="3369" actId="1076"/>
          <ac:spMkLst>
            <pc:docMk/>
            <pc:sldMk cId="1078290414" sldId="308"/>
            <ac:spMk id="31" creationId="{4942B998-D831-25A2-7CE3-2B50890FEA47}"/>
          </ac:spMkLst>
        </pc:spChg>
        <pc:spChg chg="mod">
          <ac:chgData name="Mahesh Srinivas" userId="b50c602e8e16b176" providerId="LiveId" clId="{ABE32E5D-9694-43A5-899F-792BF43F22BD}" dt="2025-01-20T15:44:21.088" v="3436" actId="20577"/>
          <ac:spMkLst>
            <pc:docMk/>
            <pc:sldMk cId="1078290414" sldId="308"/>
            <ac:spMk id="33" creationId="{7FFEF7F9-5CCC-4B55-32EE-D7D22F4D489B}"/>
          </ac:spMkLst>
        </pc:spChg>
      </pc:sldChg>
      <pc:sldChg chg="addSp modSp new mod">
        <pc:chgData name="Mahesh Srinivas" userId="b50c602e8e16b176" providerId="LiveId" clId="{ABE32E5D-9694-43A5-899F-792BF43F22BD}" dt="2025-01-20T15:45:26.280" v="3439" actId="1076"/>
        <pc:sldMkLst>
          <pc:docMk/>
          <pc:sldMk cId="65757185" sldId="309"/>
        </pc:sldMkLst>
        <pc:spChg chg="add mod">
          <ac:chgData name="Mahesh Srinivas" userId="b50c602e8e16b176" providerId="LiveId" clId="{ABE32E5D-9694-43A5-899F-792BF43F22BD}" dt="2025-01-20T15:45:26.280" v="3439" actId="1076"/>
          <ac:spMkLst>
            <pc:docMk/>
            <pc:sldMk cId="65757185" sldId="309"/>
            <ac:spMk id="4" creationId="{4B4814A9-C2D7-0CBC-4A70-1B96547E2A7A}"/>
          </ac:spMkLst>
        </pc:spChg>
        <pc:spChg chg="add mod">
          <ac:chgData name="Mahesh Srinivas" userId="b50c602e8e16b176" providerId="LiveId" clId="{ABE32E5D-9694-43A5-899F-792BF43F22BD}" dt="2025-01-20T15:45:26.280" v="3439" actId="1076"/>
          <ac:spMkLst>
            <pc:docMk/>
            <pc:sldMk cId="65757185" sldId="309"/>
            <ac:spMk id="7" creationId="{D18C67D9-FC4A-216C-5E2A-D3E5642C8407}"/>
          </ac:spMkLst>
        </pc:spChg>
        <pc:spChg chg="add mod">
          <ac:chgData name="Mahesh Srinivas" userId="b50c602e8e16b176" providerId="LiveId" clId="{ABE32E5D-9694-43A5-899F-792BF43F22BD}" dt="2025-01-20T15:45:26.280" v="3439" actId="1076"/>
          <ac:spMkLst>
            <pc:docMk/>
            <pc:sldMk cId="65757185" sldId="309"/>
            <ac:spMk id="9" creationId="{5A47E48C-0E6F-8790-E6EE-68613FBF8888}"/>
          </ac:spMkLst>
        </pc:spChg>
        <pc:spChg chg="add mod">
          <ac:chgData name="Mahesh Srinivas" userId="b50c602e8e16b176" providerId="LiveId" clId="{ABE32E5D-9694-43A5-899F-792BF43F22BD}" dt="2025-01-20T15:45:26.280" v="3439" actId="1076"/>
          <ac:spMkLst>
            <pc:docMk/>
            <pc:sldMk cId="65757185" sldId="309"/>
            <ac:spMk id="10" creationId="{A357F00F-2A4D-E255-23BE-5E061F32AD66}"/>
          </ac:spMkLst>
        </pc:spChg>
        <pc:spChg chg="add mod">
          <ac:chgData name="Mahesh Srinivas" userId="b50c602e8e16b176" providerId="LiveId" clId="{ABE32E5D-9694-43A5-899F-792BF43F22BD}" dt="2025-01-20T15:45:26.280" v="3439" actId="1076"/>
          <ac:spMkLst>
            <pc:docMk/>
            <pc:sldMk cId="65757185" sldId="309"/>
            <ac:spMk id="12" creationId="{BA0F5D1C-038D-EA4E-D101-50953E67AE32}"/>
          </ac:spMkLst>
        </pc:spChg>
        <pc:spChg chg="add mod">
          <ac:chgData name="Mahesh Srinivas" userId="b50c602e8e16b176" providerId="LiveId" clId="{ABE32E5D-9694-43A5-899F-792BF43F22BD}" dt="2025-01-20T15:45:26.280" v="3439" actId="1076"/>
          <ac:spMkLst>
            <pc:docMk/>
            <pc:sldMk cId="65757185" sldId="309"/>
            <ac:spMk id="20" creationId="{F418D625-709C-E248-E5C6-94D85A0F3C6F}"/>
          </ac:spMkLst>
        </pc:spChg>
        <pc:spChg chg="add mod">
          <ac:chgData name="Mahesh Srinivas" userId="b50c602e8e16b176" providerId="LiveId" clId="{ABE32E5D-9694-43A5-899F-792BF43F22BD}" dt="2025-01-20T15:45:26.280" v="3439" actId="1076"/>
          <ac:spMkLst>
            <pc:docMk/>
            <pc:sldMk cId="65757185" sldId="309"/>
            <ac:spMk id="24" creationId="{0CB77F70-E1E6-EF40-41CE-8BF98960D391}"/>
          </ac:spMkLst>
        </pc:spChg>
        <pc:spChg chg="add mod">
          <ac:chgData name="Mahesh Srinivas" userId="b50c602e8e16b176" providerId="LiveId" clId="{ABE32E5D-9694-43A5-899F-792BF43F22BD}" dt="2025-01-20T15:45:26.280" v="3439" actId="1076"/>
          <ac:spMkLst>
            <pc:docMk/>
            <pc:sldMk cId="65757185" sldId="309"/>
            <ac:spMk id="25" creationId="{3A08C6A9-393E-3604-1ABA-97F728D7D43D}"/>
          </ac:spMkLst>
        </pc:spChg>
        <pc:spChg chg="add mod">
          <ac:chgData name="Mahesh Srinivas" userId="b50c602e8e16b176" providerId="LiveId" clId="{ABE32E5D-9694-43A5-899F-792BF43F22BD}" dt="2025-01-20T15:45:26.280" v="3439" actId="1076"/>
          <ac:spMkLst>
            <pc:docMk/>
            <pc:sldMk cId="65757185" sldId="309"/>
            <ac:spMk id="41" creationId="{E642E4F3-A161-AFF9-6BF1-4C996F35C515}"/>
          </ac:spMkLst>
        </pc:spChg>
        <pc:spChg chg="add mod">
          <ac:chgData name="Mahesh Srinivas" userId="b50c602e8e16b176" providerId="LiveId" clId="{ABE32E5D-9694-43A5-899F-792BF43F22BD}" dt="2025-01-20T15:45:26.280" v="3439" actId="1076"/>
          <ac:spMkLst>
            <pc:docMk/>
            <pc:sldMk cId="65757185" sldId="309"/>
            <ac:spMk id="43" creationId="{7B0AB84B-96AB-AB7D-A810-C9F40EB8F080}"/>
          </ac:spMkLst>
        </pc:spChg>
      </pc:sldChg>
      <pc:sldChg chg="addSp delSp modSp add del mod">
        <pc:chgData name="Mahesh Srinivas" userId="b50c602e8e16b176" providerId="LiveId" clId="{ABE32E5D-9694-43A5-899F-792BF43F22BD}" dt="2025-01-20T16:02:39.847" v="3610" actId="9405"/>
        <pc:sldMkLst>
          <pc:docMk/>
          <pc:sldMk cId="0" sldId="310"/>
        </pc:sldMkLst>
        <pc:spChg chg="mod">
          <ac:chgData name="Mahesh Srinivas" userId="b50c602e8e16b176" providerId="LiveId" clId="{ABE32E5D-9694-43A5-899F-792BF43F22BD}" dt="2025-01-20T16:00:57.203" v="3596" actId="1076"/>
          <ac:spMkLst>
            <pc:docMk/>
            <pc:sldMk cId="0" sldId="310"/>
            <ac:spMk id="3" creationId="{00000000-0000-0000-0000-000000000000}"/>
          </ac:spMkLst>
        </pc:spChg>
        <pc:spChg chg="mod">
          <ac:chgData name="Mahesh Srinivas" userId="b50c602e8e16b176" providerId="LiveId" clId="{ABE32E5D-9694-43A5-899F-792BF43F22BD}" dt="2025-01-20T16:01:11.995" v="3597" actId="1076"/>
          <ac:spMkLst>
            <pc:docMk/>
            <pc:sldMk cId="0" sldId="310"/>
            <ac:spMk id="4" creationId="{00000000-0000-0000-0000-000000000000}"/>
          </ac:spMkLst>
        </pc:spChg>
        <pc:spChg chg="mod">
          <ac:chgData name="Mahesh Srinivas" userId="b50c602e8e16b176" providerId="LiveId" clId="{ABE32E5D-9694-43A5-899F-792BF43F22BD}" dt="2025-01-20T16:01:11.995" v="3597" actId="1076"/>
          <ac:spMkLst>
            <pc:docMk/>
            <pc:sldMk cId="0" sldId="310"/>
            <ac:spMk id="5" creationId="{00000000-0000-0000-0000-000000000000}"/>
          </ac:spMkLst>
        </pc:spChg>
        <pc:spChg chg="mod">
          <ac:chgData name="Mahesh Srinivas" userId="b50c602e8e16b176" providerId="LiveId" clId="{ABE32E5D-9694-43A5-899F-792BF43F22BD}" dt="2025-01-20T16:01:11.995" v="3597" actId="1076"/>
          <ac:spMkLst>
            <pc:docMk/>
            <pc:sldMk cId="0" sldId="310"/>
            <ac:spMk id="6" creationId="{00000000-0000-0000-0000-000000000000}"/>
          </ac:spMkLst>
        </pc:spChg>
        <pc:spChg chg="mod">
          <ac:chgData name="Mahesh Srinivas" userId="b50c602e8e16b176" providerId="LiveId" clId="{ABE32E5D-9694-43A5-899F-792BF43F22BD}" dt="2025-01-20T16:01:11.995" v="3597" actId="1076"/>
          <ac:spMkLst>
            <pc:docMk/>
            <pc:sldMk cId="0" sldId="310"/>
            <ac:spMk id="7" creationId="{00000000-0000-0000-0000-000000000000}"/>
          </ac:spMkLst>
        </pc:spChg>
        <pc:spChg chg="mod">
          <ac:chgData name="Mahesh Srinivas" userId="b50c602e8e16b176" providerId="LiveId" clId="{ABE32E5D-9694-43A5-899F-792BF43F22BD}" dt="2025-01-20T16:01:11.995" v="3597" actId="1076"/>
          <ac:spMkLst>
            <pc:docMk/>
            <pc:sldMk cId="0" sldId="310"/>
            <ac:spMk id="8" creationId="{00000000-0000-0000-0000-000000000000}"/>
          </ac:spMkLst>
        </pc:spChg>
        <pc:spChg chg="mod">
          <ac:chgData name="Mahesh Srinivas" userId="b50c602e8e16b176" providerId="LiveId" clId="{ABE32E5D-9694-43A5-899F-792BF43F22BD}" dt="2025-01-20T16:01:11.995" v="3597" actId="1076"/>
          <ac:spMkLst>
            <pc:docMk/>
            <pc:sldMk cId="0" sldId="310"/>
            <ac:spMk id="9" creationId="{00000000-0000-0000-0000-000000000000}"/>
          </ac:spMkLst>
        </pc:spChg>
        <pc:spChg chg="mod">
          <ac:chgData name="Mahesh Srinivas" userId="b50c602e8e16b176" providerId="LiveId" clId="{ABE32E5D-9694-43A5-899F-792BF43F22BD}" dt="2025-01-20T16:01:11.995" v="3597" actId="1076"/>
          <ac:spMkLst>
            <pc:docMk/>
            <pc:sldMk cId="0" sldId="310"/>
            <ac:spMk id="10" creationId="{00000000-0000-0000-0000-000000000000}"/>
          </ac:spMkLst>
        </pc:spChg>
        <pc:spChg chg="mod">
          <ac:chgData name="Mahesh Srinivas" userId="b50c602e8e16b176" providerId="LiveId" clId="{ABE32E5D-9694-43A5-899F-792BF43F22BD}" dt="2025-01-20T16:01:11.995" v="3597" actId="1076"/>
          <ac:spMkLst>
            <pc:docMk/>
            <pc:sldMk cId="0" sldId="310"/>
            <ac:spMk id="11" creationId="{00000000-0000-0000-0000-000000000000}"/>
          </ac:spMkLst>
        </pc:spChg>
        <pc:grpChg chg="mod">
          <ac:chgData name="Mahesh Srinivas" userId="b50c602e8e16b176" providerId="LiveId" clId="{ABE32E5D-9694-43A5-899F-792BF43F22BD}" dt="2025-01-20T16:02:11.153" v="3604"/>
          <ac:grpSpMkLst>
            <pc:docMk/>
            <pc:sldMk cId="0" sldId="310"/>
            <ac:grpSpMk id="20" creationId="{FBFEBD1B-3445-7C1C-BD66-B1F0082ABCFB}"/>
          </ac:grpSpMkLst>
        </pc:grpChg>
        <pc:inkChg chg="add">
          <ac:chgData name="Mahesh Srinivas" userId="b50c602e8e16b176" providerId="LiveId" clId="{ABE32E5D-9694-43A5-899F-792BF43F22BD}" dt="2025-01-20T16:01:28.828" v="3598" actId="9405"/>
          <ac:inkMkLst>
            <pc:docMk/>
            <pc:sldMk cId="0" sldId="310"/>
            <ac:inkMk id="16" creationId="{EEBC9693-C74F-1431-07D8-F7B101B6DBCD}"/>
          </ac:inkMkLst>
        </pc:inkChg>
        <pc:inkChg chg="add mod">
          <ac:chgData name="Mahesh Srinivas" userId="b50c602e8e16b176" providerId="LiveId" clId="{ABE32E5D-9694-43A5-899F-792BF43F22BD}" dt="2025-01-20T16:02:11.153" v="3604"/>
          <ac:inkMkLst>
            <pc:docMk/>
            <pc:sldMk cId="0" sldId="310"/>
            <ac:inkMk id="17" creationId="{D92BDB9A-CE2D-8EE0-2920-B5B7316C28C1}"/>
          </ac:inkMkLst>
        </pc:inkChg>
        <pc:inkChg chg="add mod">
          <ac:chgData name="Mahesh Srinivas" userId="b50c602e8e16b176" providerId="LiveId" clId="{ABE32E5D-9694-43A5-899F-792BF43F22BD}" dt="2025-01-20T16:02:11.153" v="3604"/>
          <ac:inkMkLst>
            <pc:docMk/>
            <pc:sldMk cId="0" sldId="310"/>
            <ac:inkMk id="18" creationId="{8EE0770B-FCAF-5F05-58A1-7C40C9C2A866}"/>
          </ac:inkMkLst>
        </pc:inkChg>
        <pc:inkChg chg="add mod">
          <ac:chgData name="Mahesh Srinivas" userId="b50c602e8e16b176" providerId="LiveId" clId="{ABE32E5D-9694-43A5-899F-792BF43F22BD}" dt="2025-01-20T16:02:11.153" v="3604"/>
          <ac:inkMkLst>
            <pc:docMk/>
            <pc:sldMk cId="0" sldId="310"/>
            <ac:inkMk id="19" creationId="{FFC924C1-490B-6DCE-4F41-808F9684D866}"/>
          </ac:inkMkLst>
        </pc:inkChg>
        <pc:inkChg chg="add">
          <ac:chgData name="Mahesh Srinivas" userId="b50c602e8e16b176" providerId="LiveId" clId="{ABE32E5D-9694-43A5-899F-792BF43F22BD}" dt="2025-01-20T16:02:39.847" v="3610" actId="9405"/>
          <ac:inkMkLst>
            <pc:docMk/>
            <pc:sldMk cId="0" sldId="310"/>
            <ac:inkMk id="22" creationId="{CA500DBB-C4B8-41F0-2A0A-B41502126E29}"/>
          </ac:inkMkLst>
        </pc:inkChg>
      </pc:sldChg>
      <pc:sldChg chg="addSp delSp new del mod">
        <pc:chgData name="Mahesh Srinivas" userId="b50c602e8e16b176" providerId="LiveId" clId="{ABE32E5D-9694-43A5-899F-792BF43F22BD}" dt="2025-01-20T15:55:51.425" v="3547" actId="2696"/>
        <pc:sldMkLst>
          <pc:docMk/>
          <pc:sldMk cId="2077988243" sldId="310"/>
        </pc:sldMkLst>
      </pc:sldChg>
      <pc:sldChg chg="addSp delSp modSp new del mod">
        <pc:chgData name="Mahesh Srinivas" userId="b50c602e8e16b176" providerId="LiveId" clId="{ABE32E5D-9694-43A5-899F-792BF43F22BD}" dt="2025-01-20T15:54:49.690" v="3542" actId="2696"/>
        <pc:sldMkLst>
          <pc:docMk/>
          <pc:sldMk cId="3305334776" sldId="310"/>
        </pc:sldMkLst>
      </pc:sldChg>
      <pc:sldChg chg="addSp modSp add del mod">
        <pc:chgData name="Mahesh Srinivas" userId="b50c602e8e16b176" providerId="LiveId" clId="{ABE32E5D-9694-43A5-899F-792BF43F22BD}" dt="2025-01-20T16:02:20.257" v="3607"/>
        <pc:sldMkLst>
          <pc:docMk/>
          <pc:sldMk cId="0" sldId="311"/>
        </pc:sldMkLst>
        <pc:grpChg chg="mod">
          <ac:chgData name="Mahesh Srinivas" userId="b50c602e8e16b176" providerId="LiveId" clId="{ABE32E5D-9694-43A5-899F-792BF43F22BD}" dt="2025-01-20T16:02:20.257" v="3607"/>
          <ac:grpSpMkLst>
            <pc:docMk/>
            <pc:sldMk cId="0" sldId="311"/>
            <ac:grpSpMk id="36" creationId="{8088FC2A-7E29-382A-8BF9-5BED448B0988}"/>
          </ac:grpSpMkLst>
        </pc:grpChg>
        <pc:inkChg chg="add">
          <ac:chgData name="Mahesh Srinivas" userId="b50c602e8e16b176" providerId="LiveId" clId="{ABE32E5D-9694-43A5-899F-792BF43F22BD}" dt="2025-01-20T16:01:37.089" v="3599" actId="9405"/>
          <ac:inkMkLst>
            <pc:docMk/>
            <pc:sldMk cId="0" sldId="311"/>
            <ac:inkMk id="32" creationId="{3631C458-3A91-CFD0-82B4-4390AD5F3AB1}"/>
          </ac:inkMkLst>
        </pc:inkChg>
        <pc:inkChg chg="add">
          <ac:chgData name="Mahesh Srinivas" userId="b50c602e8e16b176" providerId="LiveId" clId="{ABE32E5D-9694-43A5-899F-792BF43F22BD}" dt="2025-01-20T16:02:01.165" v="3600" actId="9405"/>
          <ac:inkMkLst>
            <pc:docMk/>
            <pc:sldMk cId="0" sldId="311"/>
            <ac:inkMk id="33" creationId="{C1DF8B2D-0BEE-2BAF-86A1-948333031E62}"/>
          </ac:inkMkLst>
        </pc:inkChg>
        <pc:inkChg chg="add mod">
          <ac:chgData name="Mahesh Srinivas" userId="b50c602e8e16b176" providerId="LiveId" clId="{ABE32E5D-9694-43A5-899F-792BF43F22BD}" dt="2025-01-20T16:02:20.257" v="3607"/>
          <ac:inkMkLst>
            <pc:docMk/>
            <pc:sldMk cId="0" sldId="311"/>
            <ac:inkMk id="34" creationId="{BF453442-DB2B-A41F-6149-8B608B0BCCC3}"/>
          </ac:inkMkLst>
        </pc:inkChg>
        <pc:inkChg chg="add mod">
          <ac:chgData name="Mahesh Srinivas" userId="b50c602e8e16b176" providerId="LiveId" clId="{ABE32E5D-9694-43A5-899F-792BF43F22BD}" dt="2025-01-20T16:02:20.257" v="3607"/>
          <ac:inkMkLst>
            <pc:docMk/>
            <pc:sldMk cId="0" sldId="311"/>
            <ac:inkMk id="35" creationId="{0C01DD92-4048-9B79-F57E-A8888C42B278}"/>
          </ac:inkMkLst>
        </pc:inkChg>
      </pc:sldChg>
      <pc:sldChg chg="addSp delSp modSp new mod ord">
        <pc:chgData name="Mahesh Srinivas" userId="b50c602e8e16b176" providerId="LiveId" clId="{ABE32E5D-9694-43A5-899F-792BF43F22BD}" dt="2025-01-23T11:08:06.745" v="4118"/>
        <pc:sldMkLst>
          <pc:docMk/>
          <pc:sldMk cId="2674752019" sldId="312"/>
        </pc:sldMkLst>
        <pc:picChg chg="add mod">
          <ac:chgData name="Mahesh Srinivas" userId="b50c602e8e16b176" providerId="LiveId" clId="{ABE32E5D-9694-43A5-899F-792BF43F22BD}" dt="2025-01-22T08:38:16.076" v="3629" actId="1076"/>
          <ac:picMkLst>
            <pc:docMk/>
            <pc:sldMk cId="2674752019" sldId="312"/>
            <ac:picMk id="3" creationId="{E4FBFE3D-BF1C-0F7A-241F-AAD3E8B3D9C5}"/>
          </ac:picMkLst>
        </pc:picChg>
      </pc:sldChg>
      <pc:sldChg chg="delSp modSp add mod">
        <pc:chgData name="Mahesh Srinivas" userId="b50c602e8e16b176" providerId="LiveId" clId="{ABE32E5D-9694-43A5-899F-792BF43F22BD}" dt="2025-01-23T10:28:34.129" v="4103" actId="14100"/>
        <pc:sldMkLst>
          <pc:docMk/>
          <pc:sldMk cId="0" sldId="313"/>
        </pc:sldMkLst>
        <pc:spChg chg="mod">
          <ac:chgData name="Mahesh Srinivas" userId="b50c602e8e16b176" providerId="LiveId" clId="{ABE32E5D-9694-43A5-899F-792BF43F22BD}" dt="2025-01-23T10:25:19.882" v="4064" actId="20577"/>
          <ac:spMkLst>
            <pc:docMk/>
            <pc:sldMk cId="0" sldId="313"/>
            <ac:spMk id="3" creationId="{00000000-0000-0000-0000-000000000000}"/>
          </ac:spMkLst>
        </pc:spChg>
        <pc:spChg chg="mod">
          <ac:chgData name="Mahesh Srinivas" userId="b50c602e8e16b176" providerId="LiveId" clId="{ABE32E5D-9694-43A5-899F-792BF43F22BD}" dt="2025-01-23T10:25:45.153" v="4090" actId="20577"/>
          <ac:spMkLst>
            <pc:docMk/>
            <pc:sldMk cId="0" sldId="313"/>
            <ac:spMk id="4" creationId="{00000000-0000-0000-0000-000000000000}"/>
          </ac:spMkLst>
        </pc:spChg>
        <pc:spChg chg="mod">
          <ac:chgData name="Mahesh Srinivas" userId="b50c602e8e16b176" providerId="LiveId" clId="{ABE32E5D-9694-43A5-899F-792BF43F22BD}" dt="2025-01-23T10:28:04.624" v="4098" actId="6549"/>
          <ac:spMkLst>
            <pc:docMk/>
            <pc:sldMk cId="0" sldId="313"/>
            <ac:spMk id="6" creationId="{00000000-0000-0000-0000-000000000000}"/>
          </ac:spMkLst>
        </pc:spChg>
        <pc:picChg chg="mod">
          <ac:chgData name="Mahesh Srinivas" userId="b50c602e8e16b176" providerId="LiveId" clId="{ABE32E5D-9694-43A5-899F-792BF43F22BD}" dt="2025-01-23T10:28:34.129" v="4103" actId="14100"/>
          <ac:picMkLst>
            <pc:docMk/>
            <pc:sldMk cId="0" sldId="313"/>
            <ac:picMk id="2" creationId="{00000000-0000-0000-0000-000000000000}"/>
          </ac:picMkLst>
        </pc:picChg>
      </pc:sldChg>
      <pc:sldChg chg="add">
        <pc:chgData name="Mahesh Srinivas" userId="b50c602e8e16b176" providerId="LiveId" clId="{ABE32E5D-9694-43A5-899F-792BF43F22BD}" dt="2025-01-23T10:24:43.334" v="4034"/>
        <pc:sldMkLst>
          <pc:docMk/>
          <pc:sldMk cId="0" sldId="314"/>
        </pc:sldMkLst>
      </pc:sldChg>
      <pc:sldChg chg="add">
        <pc:chgData name="Mahesh Srinivas" userId="b50c602e8e16b176" providerId="LiveId" clId="{ABE32E5D-9694-43A5-899F-792BF43F22BD}" dt="2025-01-23T10:24:43.334" v="4034"/>
        <pc:sldMkLst>
          <pc:docMk/>
          <pc:sldMk cId="0" sldId="315"/>
        </pc:sldMkLst>
      </pc:sldChg>
      <pc:sldChg chg="add">
        <pc:chgData name="Mahesh Srinivas" userId="b50c602e8e16b176" providerId="LiveId" clId="{ABE32E5D-9694-43A5-899F-792BF43F22BD}" dt="2025-01-23T10:43:15.035" v="4104"/>
        <pc:sldMkLst>
          <pc:docMk/>
          <pc:sldMk cId="0" sldId="316"/>
        </pc:sldMkLst>
      </pc:sldChg>
      <pc:sldChg chg="addSp delSp modSp add mod">
        <pc:chgData name="Mahesh Srinivas" userId="b50c602e8e16b176" providerId="LiveId" clId="{ABE32E5D-9694-43A5-899F-792BF43F22BD}" dt="2025-01-23T11:14:11.862" v="4140" actId="1076"/>
        <pc:sldMkLst>
          <pc:docMk/>
          <pc:sldMk cId="0" sldId="317"/>
        </pc:sldMkLst>
        <pc:picChg chg="add mod">
          <ac:chgData name="Mahesh Srinivas" userId="b50c602e8e16b176" providerId="LiveId" clId="{ABE32E5D-9694-43A5-899F-792BF43F22BD}" dt="2025-01-23T11:14:11.862" v="4140" actId="1076"/>
          <ac:picMkLst>
            <pc:docMk/>
            <pc:sldMk cId="0" sldId="317"/>
            <ac:picMk id="14" creationId="{D07138E5-F744-AF43-A31B-B90199C91EA7}"/>
          </ac:picMkLst>
        </pc:picChg>
        <pc:inkChg chg="add">
          <ac:chgData name="Mahesh Srinivas" userId="b50c602e8e16b176" providerId="LiveId" clId="{ABE32E5D-9694-43A5-899F-792BF43F22BD}" dt="2025-01-23T11:11:00.177" v="4131" actId="9405"/>
          <ac:inkMkLst>
            <pc:docMk/>
            <pc:sldMk cId="0" sldId="317"/>
            <ac:inkMk id="8" creationId="{FB2036F1-8314-09B7-3B4D-A01A6E2EB22B}"/>
          </ac:inkMkLst>
        </pc:inkChg>
        <pc:inkChg chg="add">
          <ac:chgData name="Mahesh Srinivas" userId="b50c602e8e16b176" providerId="LiveId" clId="{ABE32E5D-9694-43A5-899F-792BF43F22BD}" dt="2025-01-23T11:11:01.507" v="4132" actId="9405"/>
          <ac:inkMkLst>
            <pc:docMk/>
            <pc:sldMk cId="0" sldId="317"/>
            <ac:inkMk id="9" creationId="{52DD45A4-A222-2C48-1B95-685D06F6EE76}"/>
          </ac:inkMkLst>
        </pc:inkChg>
        <pc:inkChg chg="add">
          <ac:chgData name="Mahesh Srinivas" userId="b50c602e8e16b176" providerId="LiveId" clId="{ABE32E5D-9694-43A5-899F-792BF43F22BD}" dt="2025-01-23T11:11:34.205" v="4133" actId="9405"/>
          <ac:inkMkLst>
            <pc:docMk/>
            <pc:sldMk cId="0" sldId="317"/>
            <ac:inkMk id="10" creationId="{5C74A48E-A858-C62A-F433-3DAD6A9BABF0}"/>
          </ac:inkMkLst>
        </pc:inkChg>
        <pc:inkChg chg="add">
          <ac:chgData name="Mahesh Srinivas" userId="b50c602e8e16b176" providerId="LiveId" clId="{ABE32E5D-9694-43A5-899F-792BF43F22BD}" dt="2025-01-23T11:11:38.129" v="4134" actId="9405"/>
          <ac:inkMkLst>
            <pc:docMk/>
            <pc:sldMk cId="0" sldId="317"/>
            <ac:inkMk id="11" creationId="{A8194C5C-3E31-C1CC-6693-7CB7E84DF8FF}"/>
          </ac:inkMkLst>
        </pc:inkChg>
        <pc:inkChg chg="add">
          <ac:chgData name="Mahesh Srinivas" userId="b50c602e8e16b176" providerId="LiveId" clId="{ABE32E5D-9694-43A5-899F-792BF43F22BD}" dt="2025-01-23T11:11:39.615" v="4135" actId="9405"/>
          <ac:inkMkLst>
            <pc:docMk/>
            <pc:sldMk cId="0" sldId="317"/>
            <ac:inkMk id="12" creationId="{5CA2698E-9704-C69A-DAD3-E8648CD51D8A}"/>
          </ac:inkMkLst>
        </pc:inkChg>
      </pc:sldChg>
      <pc:sldChg chg="addSp add mod">
        <pc:chgData name="Mahesh Srinivas" userId="b50c602e8e16b176" providerId="LiveId" clId="{ABE32E5D-9694-43A5-899F-792BF43F22BD}" dt="2025-01-23T11:10:17.438" v="4125" actId="9405"/>
        <pc:sldMkLst>
          <pc:docMk/>
          <pc:sldMk cId="0" sldId="318"/>
        </pc:sldMkLst>
        <pc:inkChg chg="add">
          <ac:chgData name="Mahesh Srinivas" userId="b50c602e8e16b176" providerId="LiveId" clId="{ABE32E5D-9694-43A5-899F-792BF43F22BD}" dt="2025-01-23T11:10:17.438" v="4125" actId="9405"/>
          <ac:inkMkLst>
            <pc:docMk/>
            <pc:sldMk cId="0" sldId="318"/>
            <ac:inkMk id="7" creationId="{05097F8C-8DCA-E0BB-5232-4AAA8404DCC7}"/>
          </ac:inkMkLst>
        </pc:inkChg>
      </pc:sldChg>
      <pc:sldChg chg="addSp add mod">
        <pc:chgData name="Mahesh Srinivas" userId="b50c602e8e16b176" providerId="LiveId" clId="{ABE32E5D-9694-43A5-899F-792BF43F22BD}" dt="2025-01-23T11:10:25.246" v="4126" actId="9405"/>
        <pc:sldMkLst>
          <pc:docMk/>
          <pc:sldMk cId="0" sldId="319"/>
        </pc:sldMkLst>
        <pc:inkChg chg="add">
          <ac:chgData name="Mahesh Srinivas" userId="b50c602e8e16b176" providerId="LiveId" clId="{ABE32E5D-9694-43A5-899F-792BF43F22BD}" dt="2025-01-23T11:10:25.246" v="4126" actId="9405"/>
          <ac:inkMkLst>
            <pc:docMk/>
            <pc:sldMk cId="0" sldId="319"/>
            <ac:inkMk id="21" creationId="{3BF8A920-E21D-1CC8-1961-DF39E1A72152}"/>
          </ac:inkMkLst>
        </pc:inkChg>
      </pc:sldChg>
      <pc:sldChg chg="addSp modSp add mod">
        <pc:chgData name="Mahesh Srinivas" userId="b50c602e8e16b176" providerId="LiveId" clId="{ABE32E5D-9694-43A5-899F-792BF43F22BD}" dt="2025-01-23T11:14:33.610" v="4149" actId="20577"/>
        <pc:sldMkLst>
          <pc:docMk/>
          <pc:sldMk cId="0" sldId="320"/>
        </pc:sldMkLst>
        <pc:spChg chg="mod">
          <ac:chgData name="Mahesh Srinivas" userId="b50c602e8e16b176" providerId="LiveId" clId="{ABE32E5D-9694-43A5-899F-792BF43F22BD}" dt="2025-01-23T11:14:33.610" v="4149" actId="20577"/>
          <ac:spMkLst>
            <pc:docMk/>
            <pc:sldMk cId="0" sldId="320"/>
            <ac:spMk id="2" creationId="{00000000-0000-0000-0000-000000000000}"/>
          </ac:spMkLst>
        </pc:spChg>
        <pc:inkChg chg="add">
          <ac:chgData name="Mahesh Srinivas" userId="b50c602e8e16b176" providerId="LiveId" clId="{ABE32E5D-9694-43A5-899F-792BF43F22BD}" dt="2025-01-23T11:10:33.537" v="4127" actId="9405"/>
          <ac:inkMkLst>
            <pc:docMk/>
            <pc:sldMk cId="0" sldId="320"/>
            <ac:inkMk id="9" creationId="{BDC89735-ABC7-E1C6-EE3A-42C9D1938F7E}"/>
          </ac:inkMkLst>
        </pc:inkChg>
      </pc:sldChg>
      <pc:sldChg chg="addSp delSp add mod">
        <pc:chgData name="Mahesh Srinivas" userId="b50c602e8e16b176" providerId="LiveId" clId="{ABE32E5D-9694-43A5-899F-792BF43F22BD}" dt="2025-01-23T11:10:47.506" v="4130" actId="9405"/>
        <pc:sldMkLst>
          <pc:docMk/>
          <pc:sldMk cId="0" sldId="321"/>
        </pc:sldMkLst>
        <pc:inkChg chg="add">
          <ac:chgData name="Mahesh Srinivas" userId="b50c602e8e16b176" providerId="LiveId" clId="{ABE32E5D-9694-43A5-899F-792BF43F22BD}" dt="2025-01-23T11:10:47.506" v="4130" actId="9405"/>
          <ac:inkMkLst>
            <pc:docMk/>
            <pc:sldMk cId="0" sldId="321"/>
            <ac:inkMk id="10" creationId="{2D8FFB6D-E6AC-44EE-637F-BBB84C25A348}"/>
          </ac:inkMkLst>
        </pc:inkChg>
      </pc:sldChg>
      <pc:sldChg chg="addSp delSp modSp add mod">
        <pc:chgData name="Mahesh Srinivas" userId="b50c602e8e16b176" providerId="LiveId" clId="{ABE32E5D-9694-43A5-899F-792BF43F22BD}" dt="2025-01-23T11:09:57.691" v="4124"/>
        <pc:sldMkLst>
          <pc:docMk/>
          <pc:sldMk cId="0" sldId="322"/>
        </pc:sldMkLst>
        <pc:grpChg chg="mod">
          <ac:chgData name="Mahesh Srinivas" userId="b50c602e8e16b176" providerId="LiveId" clId="{ABE32E5D-9694-43A5-899F-792BF43F22BD}" dt="2025-01-23T11:09:57.691" v="4124"/>
          <ac:grpSpMkLst>
            <pc:docMk/>
            <pc:sldMk cId="0" sldId="322"/>
            <ac:grpSpMk id="24" creationId="{34305007-ABFE-C460-DED7-C5860A3059F2}"/>
          </ac:grpSpMkLst>
        </pc:grpChg>
        <pc:inkChg chg="add">
          <ac:chgData name="Mahesh Srinivas" userId="b50c602e8e16b176" providerId="LiveId" clId="{ABE32E5D-9694-43A5-899F-792BF43F22BD}" dt="2025-01-23T11:09:41.970" v="4119" actId="9405"/>
          <ac:inkMkLst>
            <pc:docMk/>
            <pc:sldMk cId="0" sldId="322"/>
            <ac:inkMk id="20" creationId="{E914B41B-B110-490D-B83A-C19AF65F0E1D}"/>
          </ac:inkMkLst>
        </pc:inkChg>
        <pc:inkChg chg="add mod">
          <ac:chgData name="Mahesh Srinivas" userId="b50c602e8e16b176" providerId="LiveId" clId="{ABE32E5D-9694-43A5-899F-792BF43F22BD}" dt="2025-01-23T11:09:57.691" v="4124"/>
          <ac:inkMkLst>
            <pc:docMk/>
            <pc:sldMk cId="0" sldId="322"/>
            <ac:inkMk id="22" creationId="{A5E708D9-8166-95D9-64BB-2C8E02EF7244}"/>
          </ac:inkMkLst>
        </pc:inkChg>
        <pc:inkChg chg="add mod">
          <ac:chgData name="Mahesh Srinivas" userId="b50c602e8e16b176" providerId="LiveId" clId="{ABE32E5D-9694-43A5-899F-792BF43F22BD}" dt="2025-01-23T11:09:57.691" v="4124"/>
          <ac:inkMkLst>
            <pc:docMk/>
            <pc:sldMk cId="0" sldId="322"/>
            <ac:inkMk id="23" creationId="{348FF69E-DC06-56E1-A159-97C3531CAF60}"/>
          </ac:inkMkLst>
        </pc:inkChg>
      </pc:sldChg>
      <pc:sldChg chg="modSp add del mod">
        <pc:chgData name="Mahesh Srinivas" userId="b50c602e8e16b176" providerId="LiveId" clId="{ABE32E5D-9694-43A5-899F-792BF43F22BD}" dt="2025-01-23T11:38:16.229" v="4159" actId="2696"/>
        <pc:sldMkLst>
          <pc:docMk/>
          <pc:sldMk cId="0" sldId="323"/>
        </pc:sldMkLst>
      </pc:sldChg>
      <pc:sldChg chg="delSp modSp add mod">
        <pc:chgData name="Mahesh Srinivas" userId="b50c602e8e16b176" providerId="LiveId" clId="{ABE32E5D-9694-43A5-899F-792BF43F22BD}" dt="2025-01-23T11:39:17.713" v="4175" actId="478"/>
        <pc:sldMkLst>
          <pc:docMk/>
          <pc:sldMk cId="980902643" sldId="323"/>
        </pc:sldMkLst>
        <pc:spChg chg="mod">
          <ac:chgData name="Mahesh Srinivas" userId="b50c602e8e16b176" providerId="LiveId" clId="{ABE32E5D-9694-43A5-899F-792BF43F22BD}" dt="2025-01-23T11:38:53.352" v="4171" actId="20577"/>
          <ac:spMkLst>
            <pc:docMk/>
            <pc:sldMk cId="980902643" sldId="323"/>
            <ac:spMk id="3" creationId="{00000000-0000-0000-0000-000000000000}"/>
          </ac:spMkLst>
        </pc:spChg>
        <pc:spChg chg="mod">
          <ac:chgData name="Mahesh Srinivas" userId="b50c602e8e16b176" providerId="LiveId" clId="{ABE32E5D-9694-43A5-899F-792BF43F22BD}" dt="2025-01-23T11:39:08.573" v="4174" actId="6549"/>
          <ac:spMkLst>
            <pc:docMk/>
            <pc:sldMk cId="980902643" sldId="323"/>
            <ac:spMk id="6" creationId="{00000000-0000-0000-0000-000000000000}"/>
          </ac:spMkLst>
        </pc:spChg>
      </pc:sldChg>
      <pc:sldChg chg="add del">
        <pc:chgData name="Mahesh Srinivas" userId="b50c602e8e16b176" providerId="LiveId" clId="{ABE32E5D-9694-43A5-899F-792BF43F22BD}" dt="2025-01-23T11:38:16.229" v="4159" actId="2696"/>
        <pc:sldMkLst>
          <pc:docMk/>
          <pc:sldMk cId="0" sldId="324"/>
        </pc:sldMkLst>
      </pc:sldChg>
      <pc:sldChg chg="add">
        <pc:chgData name="Mahesh Srinivas" userId="b50c602e8e16b176" providerId="LiveId" clId="{ABE32E5D-9694-43A5-899F-792BF43F22BD}" dt="2025-01-23T11:38:31.736" v="4160"/>
        <pc:sldMkLst>
          <pc:docMk/>
          <pc:sldMk cId="4129413780" sldId="324"/>
        </pc:sldMkLst>
      </pc:sldChg>
      <pc:sldChg chg="add del">
        <pc:chgData name="Mahesh Srinivas" userId="b50c602e8e16b176" providerId="LiveId" clId="{ABE32E5D-9694-43A5-899F-792BF43F22BD}" dt="2025-01-23T11:38:16.229" v="4159" actId="2696"/>
        <pc:sldMkLst>
          <pc:docMk/>
          <pc:sldMk cId="0" sldId="325"/>
        </pc:sldMkLst>
      </pc:sldChg>
      <pc:sldChg chg="modSp add">
        <pc:chgData name="Mahesh Srinivas" userId="b50c602e8e16b176" providerId="LiveId" clId="{ABE32E5D-9694-43A5-899F-792BF43F22BD}" dt="2025-01-23T11:46:07.371" v="4176" actId="14826"/>
        <pc:sldMkLst>
          <pc:docMk/>
          <pc:sldMk cId="2090040341" sldId="325"/>
        </pc:sldMkLst>
        <pc:picChg chg="mod">
          <ac:chgData name="Mahesh Srinivas" userId="b50c602e8e16b176" providerId="LiveId" clId="{ABE32E5D-9694-43A5-899F-792BF43F22BD}" dt="2025-01-23T11:46:07.371" v="4176" actId="14826"/>
          <ac:picMkLst>
            <pc:docMk/>
            <pc:sldMk cId="2090040341" sldId="325"/>
            <ac:picMk id="2" creationId="{00000000-0000-0000-0000-000000000000}"/>
          </ac:picMkLst>
        </pc:picChg>
      </pc:sldChg>
      <pc:sldChg chg="add del">
        <pc:chgData name="Mahesh Srinivas" userId="b50c602e8e16b176" providerId="LiveId" clId="{ABE32E5D-9694-43A5-899F-792BF43F22BD}" dt="2025-01-23T11:38:16.229" v="4159" actId="2696"/>
        <pc:sldMkLst>
          <pc:docMk/>
          <pc:sldMk cId="0" sldId="326"/>
        </pc:sldMkLst>
      </pc:sldChg>
      <pc:sldChg chg="modSp add mod">
        <pc:chgData name="Mahesh Srinivas" userId="b50c602e8e16b176" providerId="LiveId" clId="{ABE32E5D-9694-43A5-899F-792BF43F22BD}" dt="2025-01-23T11:48:36.535" v="4181" actId="14100"/>
        <pc:sldMkLst>
          <pc:docMk/>
          <pc:sldMk cId="784092565" sldId="326"/>
        </pc:sldMkLst>
        <pc:picChg chg="mod">
          <ac:chgData name="Mahesh Srinivas" userId="b50c602e8e16b176" providerId="LiveId" clId="{ABE32E5D-9694-43A5-899F-792BF43F22BD}" dt="2025-01-23T11:48:36.535" v="4181" actId="14100"/>
          <ac:picMkLst>
            <pc:docMk/>
            <pc:sldMk cId="784092565" sldId="326"/>
            <ac:picMk id="2" creationId="{00000000-0000-0000-0000-000000000000}"/>
          </ac:picMkLst>
        </pc:picChg>
      </pc:sldChg>
      <pc:sldChg chg="add del">
        <pc:chgData name="Mahesh Srinivas" userId="b50c602e8e16b176" providerId="LiveId" clId="{ABE32E5D-9694-43A5-899F-792BF43F22BD}" dt="2025-01-23T11:38:16.229" v="4159" actId="2696"/>
        <pc:sldMkLst>
          <pc:docMk/>
          <pc:sldMk cId="0" sldId="327"/>
        </pc:sldMkLst>
      </pc:sldChg>
      <pc:sldChg chg="modSp add mod">
        <pc:chgData name="Mahesh Srinivas" userId="b50c602e8e16b176" providerId="LiveId" clId="{ABE32E5D-9694-43A5-899F-792BF43F22BD}" dt="2025-01-23T11:52:04.370" v="4186" actId="1076"/>
        <pc:sldMkLst>
          <pc:docMk/>
          <pc:sldMk cId="1710538002" sldId="327"/>
        </pc:sldMkLst>
        <pc:picChg chg="mod">
          <ac:chgData name="Mahesh Srinivas" userId="b50c602e8e16b176" providerId="LiveId" clId="{ABE32E5D-9694-43A5-899F-792BF43F22BD}" dt="2025-01-23T11:52:04.370" v="4186" actId="1076"/>
          <ac:picMkLst>
            <pc:docMk/>
            <pc:sldMk cId="1710538002" sldId="327"/>
            <ac:picMk id="2" creationId="{00000000-0000-0000-0000-000000000000}"/>
          </ac:picMkLst>
        </pc:picChg>
      </pc:sldChg>
      <pc:sldChg chg="add del">
        <pc:chgData name="Mahesh Srinivas" userId="b50c602e8e16b176" providerId="LiveId" clId="{ABE32E5D-9694-43A5-899F-792BF43F22BD}" dt="2025-01-23T11:38:16.229" v="4159" actId="2696"/>
        <pc:sldMkLst>
          <pc:docMk/>
          <pc:sldMk cId="0" sldId="328"/>
        </pc:sldMkLst>
      </pc:sldChg>
      <pc:sldChg chg="modSp add mod">
        <pc:chgData name="Mahesh Srinivas" userId="b50c602e8e16b176" providerId="LiveId" clId="{ABE32E5D-9694-43A5-899F-792BF43F22BD}" dt="2025-01-23T11:53:38.707" v="4189" actId="14100"/>
        <pc:sldMkLst>
          <pc:docMk/>
          <pc:sldMk cId="3312866366" sldId="328"/>
        </pc:sldMkLst>
        <pc:picChg chg="mod">
          <ac:chgData name="Mahesh Srinivas" userId="b50c602e8e16b176" providerId="LiveId" clId="{ABE32E5D-9694-43A5-899F-792BF43F22BD}" dt="2025-01-23T11:53:38.707" v="4189" actId="14100"/>
          <ac:picMkLst>
            <pc:docMk/>
            <pc:sldMk cId="3312866366" sldId="328"/>
            <ac:picMk id="2" creationId="{00000000-0000-0000-0000-000000000000}"/>
          </ac:picMkLst>
        </pc:picChg>
      </pc:sldChg>
      <pc:sldChg chg="add del">
        <pc:chgData name="Mahesh Srinivas" userId="b50c602e8e16b176" providerId="LiveId" clId="{ABE32E5D-9694-43A5-899F-792BF43F22BD}" dt="2025-01-23T11:38:16.229" v="4159" actId="2696"/>
        <pc:sldMkLst>
          <pc:docMk/>
          <pc:sldMk cId="0" sldId="329"/>
        </pc:sldMkLst>
      </pc:sldChg>
      <pc:sldChg chg="add">
        <pc:chgData name="Mahesh Srinivas" userId="b50c602e8e16b176" providerId="LiveId" clId="{ABE32E5D-9694-43A5-899F-792BF43F22BD}" dt="2025-01-23T11:38:31.736" v="4160"/>
        <pc:sldMkLst>
          <pc:docMk/>
          <pc:sldMk cId="3154722059" sldId="329"/>
        </pc:sldMkLst>
      </pc:sldChg>
      <pc:sldChg chg="modSp add del mod">
        <pc:chgData name="Mahesh Srinivas" userId="b50c602e8e16b176" providerId="LiveId" clId="{ABE32E5D-9694-43A5-899F-792BF43F22BD}" dt="2025-01-23T11:59:48.824" v="4202" actId="2696"/>
        <pc:sldMkLst>
          <pc:docMk/>
          <pc:sldMk cId="3194809441" sldId="330"/>
        </pc:sldMkLst>
      </pc:sldChg>
      <pc:sldMasterChg chg="addSldLayout delSldLayout">
        <pc:chgData name="Mahesh Srinivas" userId="b50c602e8e16b176" providerId="LiveId" clId="{ABE32E5D-9694-43A5-899F-792BF43F22BD}" dt="2025-01-23T11:59:48.824" v="4202" actId="2696"/>
        <pc:sldMasterMkLst>
          <pc:docMk/>
          <pc:sldMasterMk cId="1099464325" sldId="2147483648"/>
        </pc:sldMasterMkLst>
        <pc:sldLayoutChg chg="add del">
          <pc:chgData name="Mahesh Srinivas" userId="b50c602e8e16b176" providerId="LiveId" clId="{ABE32E5D-9694-43A5-899F-792BF43F22BD}" dt="2025-01-19T10:46:48.668" v="442" actId="2696"/>
          <pc:sldLayoutMkLst>
            <pc:docMk/>
            <pc:sldMasterMk cId="1099464325" sldId="2147483648"/>
            <pc:sldLayoutMk cId="11835639" sldId="2147483660"/>
          </pc:sldLayoutMkLst>
        </pc:sldLayoutChg>
        <pc:sldLayoutChg chg="del">
          <pc:chgData name="Mahesh Srinivas" userId="b50c602e8e16b176" providerId="LiveId" clId="{ABE32E5D-9694-43A5-899F-792BF43F22BD}" dt="2025-01-19T17:02:46.802" v="1923" actId="2696"/>
          <pc:sldLayoutMkLst>
            <pc:docMk/>
            <pc:sldMasterMk cId="1099464325" sldId="2147483648"/>
            <pc:sldLayoutMk cId="2083968467" sldId="2147483660"/>
          </pc:sldLayoutMkLst>
        </pc:sldLayoutChg>
        <pc:sldLayoutChg chg="del">
          <pc:chgData name="Mahesh Srinivas" userId="b50c602e8e16b176" providerId="LiveId" clId="{ABE32E5D-9694-43A5-899F-792BF43F22BD}" dt="2025-01-19T12:48:24.091" v="1194" actId="2696"/>
          <pc:sldLayoutMkLst>
            <pc:docMk/>
            <pc:sldMasterMk cId="1099464325" sldId="2147483648"/>
            <pc:sldLayoutMk cId="3703748591" sldId="2147483660"/>
          </pc:sldLayoutMkLst>
        </pc:sldLayoutChg>
        <pc:sldLayoutChg chg="del">
          <pc:chgData name="Mahesh Srinivas" userId="b50c602e8e16b176" providerId="LiveId" clId="{ABE32E5D-9694-43A5-899F-792BF43F22BD}" dt="2025-01-23T11:59:48.824" v="4202" actId="2696"/>
          <pc:sldLayoutMkLst>
            <pc:docMk/>
            <pc:sldMasterMk cId="1099464325" sldId="2147483648"/>
            <pc:sldLayoutMk cId="933365433" sldId="2147483701"/>
          </pc:sldLayoutMkLst>
        </pc:sldLayoutChg>
      </pc:sldMasterChg>
      <pc:sldMasterChg chg="del delSldLayout">
        <pc:chgData name="Mahesh Srinivas" userId="b50c602e8e16b176" providerId="LiveId" clId="{ABE32E5D-9694-43A5-899F-792BF43F22BD}" dt="2025-01-23T11:38:16.229" v="4159" actId="2696"/>
        <pc:sldMasterMkLst>
          <pc:docMk/>
          <pc:sldMasterMk cId="2113329412" sldId="2147483692"/>
        </pc:sldMasterMkLst>
        <pc:sldLayoutChg chg="del">
          <pc:chgData name="Mahesh Srinivas" userId="b50c602e8e16b176" providerId="LiveId" clId="{ABE32E5D-9694-43A5-899F-792BF43F22BD}" dt="2025-01-23T11:38:16.229" v="4159" actId="2696"/>
          <pc:sldLayoutMkLst>
            <pc:docMk/>
            <pc:sldMasterMk cId="2113329412" sldId="2147483692"/>
            <pc:sldLayoutMk cId="1872142694" sldId="2147483693"/>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4047106159" sldId="2147483694"/>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769731236" sldId="2147483695"/>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1631688672" sldId="2147483696"/>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3176549372" sldId="2147483697"/>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2399424410" sldId="2147483698"/>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1731674228" sldId="2147483699"/>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94637110" sldId="2147483700"/>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7:38.936"/>
    </inkml:context>
    <inkml:brush xml:id="br0">
      <inkml:brushProperty name="width" value="0.35" units="cm"/>
      <inkml:brushProperty name="height" value="0.35" units="cm"/>
      <inkml:brushProperty name="color" value="#FFFFFF"/>
    </inkml:brush>
  </inkml:definitions>
  <inkml:trace contextRef="#ctx0" brushRef="#br0">145 664 24575,'0'0'0,"14"-4"0,140-67 0,-36 15 0,-63 34 0,106-27 0,-45 18 0,-32 7 0,150-22 0,71 22 0,-207 22 0,111 12 0,223 8 0,-2 17 0,-257-16 0,-166-18 0,369 33 0,2-18 0,-347-16 0,72 0 0,173-21 0,-252 17 0,28-6 0,0 4 0,75-2 0,-127 8 0,1 0 0,-1 0 0,0 1 0,1-1 0,-1 0 0,0 0 0,0 0 0,1 0 0,-1 0 0,0 0 0,0 0 0,1 0 0,-1-1 0,0 1 0,0 0 0,1 0 0,-1 0 0,0 0 0,0 0 0,1 0 0,-1 0 0,0-1 0,0 1 0,1 0 0,-1 0 0,0 0 0,0 0 0,0-1 0,0 1 0,1 0 0,-1 0 0,0-1 0,0 1 0,0 0 0,0 0 0,0-1 0,0 1 0,1 0 0,-1 0 0,0-1 0,0 1 0,0 0 0,0 0 0,0-1 0,0 1 0,0 0 0,0-1 0,0 1 0,0 0 0,-1 0 0,1-1 0,0 1 0,0 0 0,0 0 0,0-1 0,0 1 0,0 0 0,-1 0 0,1 0 0,0-1 0,0 1 0,0 0 0,0 0 0,-1 0 0,1-1 0,0 1 0,-15-16 0,15 15 0,-7-5 0,-1 0 0,0 0 0,0 1 0,0 0 0,0 0 0,-1 1 0,-14-5 0,-68-16 0,61 18 0,-55-12 0,-137-11 0,-91 14 0,-170 19 0,195 2 0,-919-36 0,350 15 0,704 10 0,-39 1 0,192 4 0,0 0 0,1 0 0,-1 0 0,1 0 0,-1 0 0,1 0 0,-1 0 0,1 1 0,-1-1 0,1 0 0,0 0 0,0 0 0,-1 1 0,2-2 0,14-8 0,1 1 0,0 0 0,0 2 0,1-1 0,32-7 0,-31 9 0,71-19 0,1 4 0,175-17 0,190 17 0,-418 21 0,1947-15 0,-1647 16 0,-1612 62 0,264 58 0,995-119 0,-168 21 0,-254 0 0,420-23 0,2 0 0,25 0 0,52 3 0,64 11 0,-48-4 0,257 29 0,538 50 0,-126-79 0,-466-12 0,114-23 0,-298 17 0,-61 7 0,-1-3 0,1 0 0,47-14 0,-67 15 0,0 0 0,18 0 0,-564-4 0,28 1 0,-956 16 0,816-7 0,556-8 0,-168-32 0,248 35 0,-1 1 0,1-1 0,0 1 0,-1 1 0,1-1 0,0 1 0,-1 0 0,-6 1 0,32 12 0,25 4 0,2-3 0,79 16 0,-112-27 0,175 32 0,246 14 0,194-33 0,531-61 0,-697 22 0,-1 20 0,-391 3 0,-95 18 0,0-9 0,0-2 0,0-1 0,-51 6 0,35-5 0,-206 27 0,-361 4 0,-14-63 0,-68-41 0,4-24 0,351 43 0,65 9 0,216 31 0,3 0 0,-90-23 0,68-2 0,80 33 0,0 0 0,0 0 0,0-1 0,0 0 0,11-1 0,11 0 0,159 19 0,-81-5 0,1016 39 0,2-91 0,-131-49 0,-656 74 0,-283 14 0,-47 1 0,0 0 0,0 1 0,0 0 0,0 1 0,0 0 0,-1 0 0,1 1 0,-1 0 0,12 8 0,18 9 0,17 0 0,-38-16 0,0 1 0,-1 1 0,0 0 0,19 12 0,-30-16 0,0 0 0,0 1 0,0-1 0,-1 1 0,0 0 0,1-1 0,-1 2 0,0-1 0,-1 0 0,1 0 0,-1 1 0,0 0 0,0-1 0,0 1 0,-1 0 0,1 0 0,-1 0 0,1 9 0,-2 105 0,-1-108 0,-1-55 0,-1 0 0,-3 1 0,-19-75 0,14 84 0,-2 1 0,-23-45 0,32 71 0,2 2 0,-1 1 0,1 0 0,-1 0 0,0 0 0,-1 0 0,1 1 0,-1-1 0,1 1 0,-1 0 0,0 0 0,0 0 0,-1 0 0,1 1 0,-5-2 0,8 4 0,-1 0 0,1 0 0,0 0 0,-1 1 0,1-1 0,0 1 0,0-1 0,-1 1 0,1-1 0,0 1 0,0 0 0,0-1 0,0 1 0,0 0 0,0 0 0,0 0 0,0 0 0,0 0 0,-1 1 0,-15 24 0,6-3 0,1 1 0,2 0 0,-12 50 0,16-45 0,4-22 0,-1 1 0,-1 0 0,1-1 0,-1 1 0,-3 7 0,3-12 0,1 0 0,-1-1 0,1 1 0,-1-1 0,0 1 0,0-1 0,0 0 0,0 0 0,0 0 0,-1 0 0,1 0 0,-1 0 0,1-1 0,-1 1 0,0-1 0,1 0 0,-5 2 0,-9 2 0,0-1 0,0-1 0,0 0 0,-17 0 0,-67 0 0,66-3 0,-367-12 0,1-18 0,3 1 0,-345-21 0,58 30 0,688 38 0,-2-15 0,0 0 0,0-1 0,0 1 0,1 0 0,-1-1 0,1 0 0,0 1 0,0-1 0,0 0 0,0 0 0,5 1 0,39 17 0,-42-19 0,45 15 0,1-2 0,65 9 0,107 0 0,365-21 0,-3-58 0,-186 12 0,-279 43 0,-127 1 0,1 1 0,0 0 0,-1 0 0,1 1 0,-7 2 0,-21 5 0,-89 7 0,-181-1 0,117-9 0,-1620 156 0,1357-134 0,360-27 0,-94-4 0,142-4-1365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1:00.176"/>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1:01.50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1:34.20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1:38.129"/>
    </inkml:context>
    <inkml:brush xml:id="br0">
      <inkml:brushProperty name="width" value="0.35" units="cm"/>
      <inkml:brushProperty name="height" value="0.35" units="cm"/>
      <inkml:brushProperty name="color" value="#FFFFFF"/>
    </inkml:brush>
  </inkml:definitions>
  <inkml:trace contextRef="#ctx0" brushRef="#br0">6 0 24575,'-5'0'0,"4"0"0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1:39.61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0:17.437"/>
    </inkml:context>
    <inkml:brush xml:id="br0">
      <inkml:brushProperty name="width" value="0.35" units="cm"/>
      <inkml:brushProperty name="height" value="0.35" units="cm"/>
      <inkml:brushProperty name="color" value="#FFFFFF"/>
    </inkml:brush>
  </inkml:definitions>
  <inkml:trace contextRef="#ctx0" brushRef="#br0">980 394 24575,'0'-1'0,"1"0"0,-1 1 0,0-1 0,0 0 0,1 1 0,-1-1 0,0 1 0,1-1 0,-1 0 0,1 1 0,-1-1 0,1 1 0,-1-1 0,1 1 0,-1-1 0,1 1 0,-1-1 0,1 1 0,0 0 0,-1-1 0,1 1 0,0 0 0,-1 0 0,1-1 0,0 1 0,-1 0 0,1 0 0,0 0 0,-1 0 0,1 0 0,1 0 0,31-2 0,-15 2 0,59-4 0,152 13 0,-54 0 0,596-32 0,-2-51 0,-355 45 0,-250 30 0,-743-30 0,1-32 0,545 57 0,-75-9 0,-468-49 0,-4 28 0,346 29 0,-290-2 0,562 20 0,117 10 0,-74-14 0,103 16 0,288 36 0,3-21 0,729-34 0,-901-19 0,72 0 0,-287 11 0,-106-7 0,0 0 0,-1 2 0,0 0 0,-32-6 0,-84-9 0,80 14 0,-745-76 0,-5 47 0,28 32 0,460 6 0,330 12 0,41 13 0,2-2 0,0-2 0,62 15 0,181 30 0,-72-30 0,349 14 0,235-51 0,-436-19 0,-63 2 0,-143 16 0,-1049-5 0,-70 0 0,-685 6 0,1648 1 0,-1 1 0,0 0 0,0 0 0,0 2 0,14 5 0,13 3 0,800 172-737,-558-143 123,292 5-1,358-69-5283,-420-17 1764,-294 24 5997,-174 15-37,-1 2 0,49 7 0,-47-3 503,79-1-1,-363-6-2328,114-2 0,-944 30-2381,418-2 830,-638-28-7296,933-26 9570,121 8 3186,126 20 4238,308 31-8147,264 16 0,1-21 0,1-20 0,561-66 0,-733 28 0,219-21 0,-502 55 0,44-2 0,-83 16 0,-37-1 0,-110 9 0,-71-11 0,227-10 0,-948 7 49,252-5-3047,377 5 839,-485-8-2833,717-12 7632,93 10-1409,-1-2-1,1 0 1,0-1-1,-25-11 1,39 15-1182,0 1-1,1 0 1,-1 0 0,1-1 0,-1 1-1,0 0 1,1-1 0,-1 1 0,1 0-1,-1-1 1,1 1 0,-1-1-1,1 1 1,0-1 0,-1 1 0,1-1-1,0 1 1,-1-1 0,1 1-1,0-1 1,-1 1 0,1-1 0,0-1-1,0 2-34,0-1-1,0 1 0,1-1 0,-1 0 1,0 1-1,1-1 0,-1 1 1,0-1-1,1 1 0,-1-1 0,1 1 1,-1 0-1,0-1 0,1 1 0,-1-1 1,1 1-1,-1 0 0,1-1 0,0 1 1,37-14-243,-33 13 330,44-10-101,0 2 0,1 3 0,60-1 0,-51 3 0,1517-69 0,-588 67 0,-572 8 0,147-2 0,-549-2-1365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0:25.245"/>
    </inkml:context>
    <inkml:brush xml:id="br0">
      <inkml:brushProperty name="width" value="0.35" units="cm"/>
      <inkml:brushProperty name="height" value="0.35" units="cm"/>
      <inkml:brushProperty name="color" value="#FFFFFF"/>
    </inkml:brush>
  </inkml:definitions>
  <inkml:trace contextRef="#ctx0" brushRef="#br0">868 318 24575,'0'-1'0,"0"-1"0,1 1 0,-1 0 0,0 0 0,1 0 0,-1 0 0,1 0 0,0 0 0,-1 0 0,1 0 0,0 0 0,0-1 0,10-10 0,0 1 0,0 1 0,19-14 0,-24 20 0,0 1 0,0-1 0,1 1 0,-1 1 0,1-1 0,0 1 0,-1 0 0,1 1 0,0-1 0,7 1 0,249-3 0,-76 4 0,547-38 0,-267 11 0,189-14 0,-198 11 0,-226 12 0,68-3 0,-247 20 0,-31 2 0,-18 0 0,-7 1 0,-39 9 0,0-1 0,-1-2 0,-52 3 0,30-3 0,-1452 95 0,334-133 0,803-15 0,174 18 0,67 4 0,55 8 0,77 14 0,3 0 0,1 0 0,-1 1 0,0 0 0,1-1 0,-1 1 0,-6 1 0,39-1 0,-11 1 0,692 24 0,-379-9 0,407 21 0,417 13 0,-1152-50 0,242 10 0,-180-4 0,111 24 0,-174-29 0,54 16 0,-52-16 0,0 1 0,-1 0 0,1-1 0,-1 1 0,1 1 0,-1-1 0,0 0 0,0 1 0,0-1 0,0 1 0,-1 0 0,4 5 0,-5-8 0,-1 1 0,0 0 0,0 0 0,0 0 0,0 0 0,1-1 0,-1 1 0,0 0 0,0 0 0,0 0 0,-1 0 0,1-1 0,0 1 0,0 0 0,0 0 0,-1 0 0,1-1 0,0 1 0,-1 0 0,1 0 0,0-1 0,-1 1 0,1 0 0,-1-1 0,0 1 0,1 0 0,-1-1 0,1 1 0,-1-1 0,0 1 0,1-1 0,-1 1 0,0-1 0,0 0 0,1 1 0,-1-1 0,-2 1 0,-36 14 0,32-13 0,-98 30 0,-2-6 0,-118 15 0,-223 6 0,396-43 0,-504 22 0,0-27 0,-450-79 0,486 30 0,172 20 0,333 29 0,-9-2 0,1 1 0,-1 1 0,-35 3 0,331-51 0,366 2 0,7 50 0,-296 1 0,1053-32 0,-486-48 0,-861 69 0,-10 0 0,72-1 0,-171-2 0,3-1 0,-533-35 0,450 40 0,-708-5 0,0 37 0,-54-19 0,644-24 0,151 8 0,93 9 0,1 0 0,1-1 0,-1 0 0,1 0 0,-1 0 0,1 0 0,-11-5 0,20 6 0,0 0 0,-1 0 0,1 0 0,-1 0 0,1 0 0,0-1 0,-1 1 0,5-2 0,5-1 0,110-10 0,1 4 0,152 10 0,247 41 0,-377-27 0,201 18 0,841 94 0,-1144-121 0,363 61 0,-392-64 0,0 1 0,0 0 0,21 10 0,-30-11 0,0 0 0,0 0 0,0 0 0,0 1 0,-1 0 0,1 0 0,-1 0 0,0 0 0,0 1 0,0-1 0,3 7 0,33 42 0,-39-52 0,0 0 0,0 1 0,1-1 0,-1 0 0,1 0 0,-1 0 0,1-1 0,-1 1 0,1 0 0,-1 0 0,1-1 0,0 1 0,-1-1 0,1 1 0,0-1 0,0 0 0,-1 0 0,4 0 0,43-1 0,-28 0 0,23 1 0,-37 0 0,-8 0 0,-50-3 0,-58-10 0,14 2 0,-1384-30 0,1405 43 0,-375-1 0,310-19 0,96 11 0,-89-4 0,273-11 0,581-27 0,-461 42 0,229-13 0,-329 8 0,284-24 0,-307 31 0,-663-14 0,156 1 0,13 16 0,-113-4 0,399 2-1365,16-1-5461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0:33.537"/>
    </inkml:context>
    <inkml:brush xml:id="br0">
      <inkml:brushProperty name="width" value="0.35" units="cm"/>
      <inkml:brushProperty name="height" value="0.35" units="cm"/>
      <inkml:brushProperty name="color" value="#FFFFFF"/>
    </inkml:brush>
  </inkml:definitions>
  <inkml:trace contextRef="#ctx0" brushRef="#br0">946 0 24575,'5'4'0,"0"-1"0,0 0 0,1 0 0,-1-1 0,1 1 0,0-1 0,0-1 0,8 3 0,-5-2 0,89 21 0,136 16 0,103-11 0,-2-16 0,409-38 0,390-10 0,-758 54 0,-118-4 0,-15-11 0,-193-3 0,-616-19 0,542 18 0,-204-11-410,-745-19-4095,210 56 284,-121 1-1349,268-26 6722,420-1 2890,0 1 5470,207 1-9512,1 0 0,-1 1 0,1 1 0,-1 0 0,15 6 0,20 5 0,164 31-89,218 18 0,222-12-2682,-6-29-476,3-21-438,-105-1-185,-171 17 4718,-252-10 932,-60-1 1058,102 24 0,-96-16 333,-46-9-1111,-38-6-1830,-7-1-244,-395-31 14,121 6 0,-1023-31-6881,355 18-60,555 5 8637,292 20 340,-73-4 7634,199 23-9161,18 4-598,34 4 89,0-3 0,71 3 0,-43-5 0,1551 82 0,-1213-91 0,186 2 0,-308 13 0,25 0 0,-132-14 0,-224 7 0,6 1 0,-186 6 0,125-11 0,-1065 17-1882,-2-32-2870,915 9 4533,-857 16 219,791-5 0,223-7-156,11-1 1825,24 3 3512,48-2-5163,-1 0 0,1 1 1,-1-1-1,0 1 0,1 0 0,-1 0 0,0 0 0,3 1 0,10 4-22,340 89 4,668 88 0,-167-132 0,3-49 0,-455-4 0,-1-9 0,-5-39 0,-352 38 0,-36 8 0,0 1 0,0 0 0,0 1 0,0 0 0,0 1 0,0 0 0,17 0 0,-64 10 0,-409 10 0,-2-32 0,-272-48 0,1-31 0,526 65 0,-67-12 0,-128-16 0,231 34 0,127 15 0,1-2 0,0 0 0,-33-16 0,175 23 0,739 38 0,-142-1 0,433-21 0,-996-9 0,165 29 0,-283-31 0,32 2 0,-36-4 0,0 1 0,0 0 0,35 12 0,-49-11 0,-5-2 0,0 0 0,0 0 0,0-1 0,0 1 0,0-1 0,1 0 0,9-1 0,3 0 0,-8 0 0,-29-8 0,-79-21 0,-1 5 0,-108-13 0,-361-24 0,-4 42 0,223 20 0,-58-2 0,158-21-1365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0:47.505"/>
    </inkml:context>
    <inkml:brush xml:id="br0">
      <inkml:brushProperty name="width" value="0.35" units="cm"/>
      <inkml:brushProperty name="height" value="0.35" units="cm"/>
      <inkml:brushProperty name="color" value="#FFFFFF"/>
    </inkml:brush>
  </inkml:definitions>
  <inkml:trace contextRef="#ctx0" brushRef="#br0">1649 92 24575,'0'1'0,"-1"-1"0,1 1 0,0-1 0,0 1 0,0 0 0,0-1 0,-1 1 0,1 0 0,0-1 0,0 1 0,0 0 0,0-1 0,0 1 0,1 0 0,-1-1 0,0 1 0,0-1 0,0 1 0,0 0 0,1-1 0,-1 1 0,0-1 0,1 1 0,-1 0 0,0-1 0,1 1 0,-1-1 0,1 1 0,-1-1 0,1 0 0,-1 1 0,1-1 0,-1 1 0,2-1 0,17 15 0,-1-6 0,1-1 0,0-1 0,0-1 0,1-1 0,-1 0 0,36 3 0,0 1 0,232 25 0,1-25 0,-195-7 0,821-14 0,71-11 0,-978 24 0,1-1 0,-1 2 0,1-1 0,-1 1 0,1 0 0,7 4 0,-6-3 0,-1 0 0,1-1 0,12 2 0,-160-7 0,43 3 0,47-1 0,-859-20 0,-1 33 0,394 17 0,89-3 0,-295-23 0,573-23 0,62 7 0,76 11 0,15 1 0,8-1 0,38-10 0,1 2 0,55-2 0,108 3 0,-187 8 0,711-5 0,401-17 0,-931 10 0,558-51 0,-705 54 0,-30 5 0,0 1 0,1 1 0,41 2 0,-104 1 0,-1 1 0,-30 5 0,-6 1 0,-1260 54-4094,668-36 2290,-226 22-4465,532-42 17987,307-5-11269,54 1-449,0-1 0,0 2 0,12 2 0,11 2 0,227 22 0,-56-8 0,1018 104 0,7-79 0,-712-63 0,-406 6 0,-380-54 0,-5 21 0,253 41 0,-1031-101 0,985 102 0,-1082-60 0,1072 56 0,23 2 0,-80 3 0,404-17 0,198-8 0,575 29 0,-396 5 0,-13 1 0,-229-4 0,-258-5 0,-149 2 0,0-1 0,1 1 0,-1 0 0,0 0 0,1 1 0,-7 2 0,-16 6 0,-28-2 0,-1-2 0,-106-2 0,102-4 0,-417 7 0,-220 0 0,131 1 0,401-5 0,-127 10 0,-84 1 0,98-15 0,960 14 0,326-6 0,-307-48 0,-351 35 0,-228 7 0,-150-2 0,0-2 0,-26-6 0,0 1 0,-1009-86 0,751 84 0,-489 0 0,448 28 0,108-5 0,-251-9 0,331-4 0,233 3 0,85 15 0,-90-8 0,725 76 0,4-49 0,816-40 0,-1564 1 0,53-9 0,37-2 0,-1 14 0,-154-3 0,1 1 0,-31-8 0,1-1 0,-453-39 0,144 18 0,-566-33 0,869 62 0,-750 2 0,325 3 0,294-4 0,195 15 0,3-7 0,-1 0 0,1 0 0,1-1 0,-1-1 0,1 0 0,23 5 0,-3 0 0,522 127 0,-520-130 0,292 53 0,2-14 0,573 4 0,-2-107 0,-588 48 0,-277 9 0,-70-2 0,1-1 0,-57-14 0,13 1 0,-413-25 0,335 33 0,-491-7 0,0 28 0,92-1 0,137-17 0,-134 3 0,-73 45 0,557-41 0,62-2 0,16 0 0,68-3 0,123-23 0,-125 14 0,616-78 0,-450 64 0,458-43 0,2 30 0,-466 39 0,1 11 0,341 58 0,-462-42 0,10 2 0,-80-20 0,56 20 0,-41-11 0,-50-15 0,0-1 0,0-1 0,11 0 0,-11 0 0,0 0 0,20 4 0,-27-4 0,-1 0 0,0 0 0,0 1 0,0-1 0,0 1 0,0-1 0,-1 1 0,1 0 0,0 0 0,-1 0 0,1 1 0,-1-1 0,0 1 0,3 3 0,-4-5 0,0 1 0,0 0 0,0 0 0,0 0 0,-1 0 0,1 0 0,0 0 0,-1 0 0,1 0 0,-1 0 0,0 0 0,0 0 0,0 0 0,0 1 0,0-1 0,0 0 0,-1 0 0,1 0 0,-1 0 0,1 0 0,-1 0 0,0 0 0,-1 2 0,-8 13 0,0-1 0,-2 0 0,0 0 0,0-2 0,-2 1 0,0-1 0,0-1 0,-1-1 0,-1 0 0,0-1 0,-34 18 0,1-6 0,-1-2 0,0-2 0,-60 13 0,4-7 0,0-4 0,-172 9 0,-220-28 0,26-52 0,6-41 0,-13 20 0,-5 45 0,-148 1 0,498 23 0,-49-4 0,142 3 0,2-2 0,-63-16 0,66 14 0,-1 1 0,0 2 0,0 2 0,-67 4 0,92-2 0,12 0 0,0 0 0,0 0 0,0 0 0,0 0 0,0 0 0,0 0 0,0 0 0,0 0 0,0 0 0,0-1-59,0 0 0,0 0-1,0 0 1,0 0-1,0 0 1,-1 0 0,1 0-1,0 0 1,0 0 0,-1 0-1,1 1 1,0-1 0,-1 0-1,1 0 1,-1 0-1,1 0 1,-1 0 0,0 1-1,1-1 1,-1 0 0,0 0-1,-1 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09:41.96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6:22.768"/>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09:54.650"/>
    </inkml:context>
    <inkml:brush xml:id="br0">
      <inkml:brushProperty name="width" value="0.35" units="cm"/>
      <inkml:brushProperty name="height" value="0.35" units="cm"/>
      <inkml:brushProperty name="color" value="#FFFFFF"/>
    </inkml:brush>
  </inkml:definitions>
  <inkml:trace contextRef="#ctx0" brushRef="#br0">645 244 24575,'714'-28'0,"-2"-32"0,-460 37 0,155 4 0,3 20 0,-131 2 0,-140-3 0,-313 0 0,-571-8 0,-480-10 0,651-22 0,529 35 0,-203-28 0,235 31 0,-4-2 0,-1 1 0,-1 0 0,1 2 0,0 0 0,0 1 0,-22 3 0,58 18 0,-7-15 0,0 0 0,1-1 0,0 0 0,0-1 0,19 5 0,6 2 0,82 25 0,2-6 0,0-4 0,158 11 0,377-6 0,-164-44 0,6-21 0,52 30 0,-307 6 0,-220-2 0,-21 0 0,-7 0 0,-4 0 0,-541-7 0,-17 1 0,260 8 0,-358-4 0,502-4 0,-63-1 0,212 7 0,13 0 0,31 3 0,568 69 0,-597-72 0,471 19 0,1-23 0,-405 2 0,310-22 0,-108 3 0,-154 14 0,143-4 0,-40 0 0,-208 10 0,-19 1 0,-16-2 0,-239-18 0,148 14 0,-640-19 0,-2 25 0,282 3 0,-956-3 0,1440 13 0,-2-9 0,1 0 0,0-1 0,0 0 0,1 0 0,-1-1 0,0 0 0,13 2 0,3 0 0,184 43 0,297 63 0,5-32 0,140-40 0,-475-41 0,298-43 0,-48-12 0,-243 36 0,-82 11 0,94-15 0,-158 21 0,48 0 0,-111 4 0,-49-10 0,10 2 0,-500-23 0,-4 32 0,264 2 0,-253 5 0,-21 0 0,-450-7 0,1034 0 0,1 1 0,-1 0 0,1 0 0,-1 1 0,1-1 0,3 3 0,17 5 0,371 86 0,-80-27 0,432 36 0,-117-61 0,98-40 0,-257-17 0,-427 11 0,1 3 0,0 2 0,-1 1 0,84 18 0,-91-10 0,0-2 0,0-2 0,1-2 0,45 1 0,-54-5 0,5-1 0,-35 0 0,0 0 0,0 0 0,0 0 0,0 0 0,0 0 0,0 0 0,0 0 0,0 0 0,0 0 0,0 0 0,0-1 0,-21 0 0,-44-7 0,-66-15 0,41 5 0,-587-80 0,-437 41 0,976 52 0,-740-45 0,739 41 0,-347-13 0,474 22 0,-267-1 0,279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09:56.737"/>
    </inkml:context>
    <inkml:brush xml:id="br0">
      <inkml:brushProperty name="width" value="0.35" units="cm"/>
      <inkml:brushProperty name="height" value="0.35" units="cm"/>
      <inkml:brushProperty name="color" value="#FFFFFF"/>
    </inkml:brush>
  </inkml:definitions>
  <inkml:trace contextRef="#ctx0" brushRef="#br0">3831 137 24575,'-4'1'0,"0"0"0,0 0 0,0 0 0,0 1 0,0-1 0,0 1 0,0 0 0,-3 3 0,-14 5 0,-19 3 0,-1-1 0,0-2 0,-64 7 0,-129-5 0,-145-25 0,92 0 0,-130 10 0,0 25 0,-24 0 0,-1-26 0,424 3 0,-204-11 0,-39-2 0,31 9 0,34-1 0,870-22 0,-546 15 0,34-3 0,194-45 0,-33-20-1365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4:09.390"/>
    </inkml:context>
    <inkml:brush xml:id="br0">
      <inkml:brushProperty name="width" value="0.035" units="cm"/>
      <inkml:brushProperty name="height" value="0.035" units="cm"/>
      <inkml:brushProperty name="color" value="#FFFFFF"/>
    </inkml:brush>
  </inkml:definitions>
  <inkml:trace contextRef="#ctx0" brushRef="#br0">363 960 24575,'0'-30'0,"-1"19"0,1 9 0,2 8 0,-1-3 0,0 0 0,0 0 0,1 0 0,0 0 0,-1 0 0,1-1 0,0 1 0,0 0 0,5 3 0,26 22 0,-28-23 0,4 1 0,1-1 0,0 1 0,-1-2 0,2 1 0,-1-2 0,0 1 0,1-1 0,-1-1 0,19 2 0,15 5 0,70 9 0,-28-5 0,-3 3 0</inkml:trace>
  <inkml:trace contextRef="#ctx0" brushRef="#br0">3470 451 24575,'50'3'0,"-66"4"0,0-1 0,0-1 0,-1 0 0,-30 4 0,-74 3 0,85-10 0,-576 9 0</inkml:trace>
  <inkml:trace contextRef="#ctx0" brushRef="#br0">2459 158 24575,'-20'14'0</inkml:trace>
  <inkml:trace contextRef="#ctx0" brushRef="#br0">836 336 24575,'123'26'0,"-115"-24"0,18 2 0</inkml:trace>
  <inkml:trace contextRef="#ctx0" brushRef="#br0">1949 173 24575,'17'-1'0,"-32"0"0</inkml:trace>
  <inkml:trace contextRef="#ctx0" brushRef="#br0">1945 262 24575,'-197'24'0,"-373"4"0,554-28 0,-222-9 0</inkml:trace>
  <inkml:trace contextRef="#ctx0" brushRef="#br0">2277 210 24575,'-14'2'0,"-9"2"0</inkml:trace>
  <inkml:trace contextRef="#ctx0" brushRef="#br0">2815 472 24575,'-10'3'0,"3"-2"0</inkml:trace>
  <inkml:trace contextRef="#ctx0" brushRef="#br0">2595 512 24575,'-23'0'-1</inkml:trace>
  <inkml:trace contextRef="#ctx0" brushRef="#br0">2386 549 24575,'-297'-7'0</inkml:trace>
  <inkml:trace contextRef="#ctx0" brushRef="#br0">2240 540 24575,'-437'27'0</inkml:trace>
  <inkml:trace contextRef="#ctx0" brushRef="#br0">1827 520 24575,'-189'2'0,"-206"21"0,-251 6 0</inkml:trace>
  <inkml:trace contextRef="#ctx0" brushRef="#br0">1675 487 24575,'206'-8'0,"244"-18"0,-332 19 0</inkml:trace>
  <inkml:trace contextRef="#ctx0" brushRef="#br0">1610 465 24575,'22'0'0</inkml:trace>
  <inkml:trace contextRef="#ctx0" brushRef="#br0">1246 406 24575,'259'39'0,"287"12"0,-176-18 0,422-2 0,-688-29 0,-126 6 0,0-1 0,9-3 0</inkml:trace>
  <inkml:trace contextRef="#ctx0" brushRef="#br0">1063 378 24575,'167'25'0</inkml:trace>
  <inkml:trace contextRef="#ctx0" brushRef="#br0">885 318 24187,'1041'157'-3127,"-723"-130"2178</inkml:trace>
  <inkml:trace contextRef="#ctx0" brushRef="#br0">849 394 24575,'482'-87'0,"-381"70"0,-50 8 0</inkml:trace>
  <inkml:trace contextRef="#ctx0" brushRef="#br0">885 318 24575,'71'-24'0,"38"-2"0</inkml:trace>
  <inkml:trace contextRef="#ctx0" brushRef="#br0">1608 261 24575,'146'28'0,"-110"-18"0,0 1 0,-1 2 0,0 1 0,56 32 0,-41-22 0,-690-110 0,308 33 0</inkml:trace>
  <inkml:trace contextRef="#ctx0" brushRef="#br0">1517 276 24575,'65'-11'0,"169"-21"0</inkml:trace>
  <inkml:trace contextRef="#ctx0" brushRef="#br0">1674 196 24575,'142'37'0</inkml:trace>
  <inkml:trace contextRef="#ctx0" brushRef="#br0">1860 244 24575,'85'18'0</inkml:trace>
  <inkml:trace contextRef="#ctx0" brushRef="#br0">2041 282 24575,'183'40'0</inkml:trace>
  <inkml:trace contextRef="#ctx0" brushRef="#br0">2279 333 24575,'85'18'0,"-60"-14"0</inkml:trace>
  <inkml:trace contextRef="#ctx0" brushRef="#br0">3058 435 24575,'193'8'0</inkml:trace>
  <inkml:trace contextRef="#ctx0" brushRef="#br0">3058 435 24575,'0'13'0,"0"-9"0,-1 0 0,0-1 0,0 1 0,-1-1 0,1 1 0,-1-1 0,0 1 0,-2 3 0,0-4 0,1 0 0,-1 0 0,1-1 0,-1 0 0,0 0 0,0 0 0,0 0 0,0 0 0,0-1 0,0 1 0,-1-1 0,-7 1 0,-7 0 0,-32-1 0,32-1 0,-246-3 0,214-2 0,0-1 0,0-3 0,-59-17 0,44 2 0</inkml:trace>
  <inkml:trace contextRef="#ctx0" brushRef="#br0">2671 499 24575,'-162'21'0,"90"-13"0,-11-3 0</inkml:trace>
  <inkml:trace contextRef="#ctx0" brushRef="#br0">2537 513 24574,'-174'3'1,"-318"1"-1</inkml:trace>
  <inkml:trace contextRef="#ctx0" brushRef="#br0">1703 616 24575,'-30'0'0</inkml:trace>
  <inkml:trace contextRef="#ctx0" brushRef="#br0">841 574 24575,'-117'0'0,"245"-3"0</inkml:trace>
  <inkml:trace contextRef="#ctx0" brushRef="#br0">1449 579 24575,'2'0'0,"578"-45"0</inkml:trace>
  <inkml:trace contextRef="#ctx0" brushRef="#br0">1745 645 24575,'-57'-23'0,"12"5"0,0 1 0,-2 3 0,1 1 0,-2 3 0,0 1 0,-79-3 0,-173 11 0,131 1 0</inkml:trace>
  <inkml:trace contextRef="#ctx0" brushRef="#br0">2215 611 24575,'-47'1'0</inkml:trace>
  <inkml:trace contextRef="#ctx0" brushRef="#br0">2951 605 24575,'-143'1'0</inkml:trace>
  <inkml:trace contextRef="#ctx0" brushRef="#br0">3300 577 18689,'38'1'228</inkml:trace>
  <inkml:trace contextRef="#ctx0" brushRef="#br0">3783 586 21563,'258'4'1533,"-260"-7"-365,-9-6-763,-18-8-499,-156-73 63,-4 8-1,-268-77 1,246 101-122,-375-52 0</inkml:trace>
  <inkml:trace contextRef="#ctx0" brushRef="#br0">2436 869 24575,'-78'-21'0</inkml:trace>
  <inkml:trace contextRef="#ctx0" brushRef="#br0">2280 827 24575,'-34'-10'0,"-29"-7"0</inkml:trace>
  <inkml:trace contextRef="#ctx0" brushRef="#br0">1925 717 24575,'-22'-9'0</inkml:trace>
  <inkml:trace contextRef="#ctx0" brushRef="#br0">1075 567 24575,'1006'-18'0,"-805"20"0</inkml:trace>
  <inkml:trace contextRef="#ctx0" brushRef="#br0">1551 617 24575,'-80'1'0</inkml:trace>
  <inkml:trace contextRef="#ctx0" brushRef="#br0">1736 569 24575,'-268'2'0</inkml:trace>
  <inkml:trace contextRef="#ctx0" brushRef="#br0">2004 539 24575,'-761'-18'0,"614"13"0,-124-13 0,248 18 0,10-1 0,27 0 0,619-26 0</inkml:trace>
  <inkml:trace contextRef="#ctx0" brushRef="#br0">2074 531 24575,'318'-25'0,"-93"3"0,-83 6 0</inkml:trace>
  <inkml:trace contextRef="#ctx0" brushRef="#br0">2280 505 20006,'827'69'-2461,"-660"-66"3450</inkml:trace>
  <inkml:trace contextRef="#ctx0" brushRef="#br0">2502 443 24575,'233'-14'0</inkml:trace>
  <inkml:trace contextRef="#ctx0" brushRef="#br0">2385 420 22527,'-199'2'-1072</inkml:trace>
  <inkml:trace contextRef="#ctx0" brushRef="#br0">2281 433 24575,'-277'-99'0,"-82"-52"0,358 151 0</inkml:trace>
  <inkml:trace contextRef="#ctx0" brushRef="#br0">2016 435 20508,'-91'8'-512</inkml:trace>
  <inkml:trace contextRef="#ctx0" brushRef="#br0">1804 455 19318,'-280'26'-1571,"273"-25"1569,-11 1-3</inkml:trace>
  <inkml:trace contextRef="#ctx0" brushRef="#br0">1705 463 24575,'819'-13'0,"-752"11"0,77-17 0</inkml:trace>
  <inkml:trace contextRef="#ctx0" brushRef="#br0">1338 502 17701,'-228'26'-56,"-222"21"-16</inkml:trace>
  <inkml:trace contextRef="#ctx0" brushRef="#br0">1338 502 24575,'274'-12'0</inkml:trace>
  <inkml:trace contextRef="#ctx0" brushRef="#br0">1063 514 24575,'107'-5'0</inkml:trace>
  <inkml:trace contextRef="#ctx0" brushRef="#br0">755 528 24575,'-14'0'0,"227"-9"0</inkml:trace>
  <inkml:trace contextRef="#ctx0" brushRef="#br0">517 476 24575,'6'-2'0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4:21.258"/>
    </inkml:context>
    <inkml:brush xml:id="br0">
      <inkml:brushProperty name="width" value="0.035" units="cm"/>
      <inkml:brushProperty name="height" value="0.035" units="cm"/>
      <inkml:brushProperty name="color" value="#FFFFFF"/>
    </inkml:brush>
  </inkml:definitions>
  <inkml:trace contextRef="#ctx0" brushRef="#br0">4907 759 24575,'0'-32'0,"0"18"0,-1 0 0,-1 1 0,0-1 0,-7-22 0,6 28 0,0 0 0,0-1 0,-1 1 0,0 1 0,0-1 0,-1 0 0,0 1 0,-8-9 0,11 14 0,0 0 0,-1 0 0,1 1 0,-1-1 0,1 1 0,-1 0 0,1-1 0,-1 1 0,0 1 0,0-1 0,1 0 0,-1 1 0,0-1 0,-3 1 0,-45 1 0,27 0 0,1 0 0,-377-1 0,344-5 0,-75-15 0,16 2 0,93 15 0</inkml:trace>
  <inkml:trace contextRef="#ctx0" brushRef="#br0">4347 459 22954,'-46'6'1021,"8"-1"-421,-74 2-600</inkml:trace>
  <inkml:trace contextRef="#ctx0" brushRef="#br0">4325 382 24575,'87'-7'0,"-70"5"0,7-1 0,-23 4 0,-13 3 0,-278 61-1307</inkml:trace>
  <inkml:trace contextRef="#ctx0" brushRef="#br0">3993 364 23593,'5'0'0,"404"-34"0,-381 31 0,-5 1 0,33 1 0,-51 1 0,-1 0 0,1 1 0,0-1 0,-1 1 0,1 0 0,-1 0 0,0 1 0,1 0 0,-1-1 0,0 1 0,0 1 0,0-1 0,4 4 0,-6-4 17,0 0 1,0 0-1,0 0 1,-1 0-1,1 0 1,-1 0 0,1 1-1,-1-1 1,0 1-1,0-1 1,0 1-1,0-1 1,-1 1-1,1-1 1,-1 1-1,0 0 1,1-1 0,-1 1-1,0 0 1,0-1-1,-1 1 1,1 0-1,-1-1 1,1 1-1,-1 0 1,0-1-1,-1 4 1,-3 4 64,0 0 0,0 0 0,-1-1 0,0 0-1,-12 13 1,-5 3-25,-1-1-1,-1-1 1,-1-1-1,-41 26 1,29-26-332</inkml:trace>
  <inkml:trace contextRef="#ctx0" brushRef="#br0">3742 286 15316,'99'-32'-796,"112"-40"-806,62-20-496,-92 35 3943,-161 50-1369,42-11 2420,-22 10 2267,-453 59-2756,125-17-1439,-332 53-968</inkml:trace>
  <inkml:trace contextRef="#ctx0" brushRef="#br0">3386 225 24575,'-123'7'0</inkml:trace>
  <inkml:trace contextRef="#ctx0" brushRef="#br0">3374 102 24241,'0'1'10,"1"1"10,0-1 0,-1 1 0,1 0 1,-1-1-1,1 1 0,-1 0 1,1 0-1,-1-1 0,0 1 0,0 0 1,0 0-1,0 0 0,0-1 1,0 1-1,-1 2 0,-1 6-20,-1 0 0,1 0 0,-2 0 0,1 0 0,-1-1 0,-1 0 0,0 0 0,-10 14 0,-3 2 0,-38 38 0,14-22 57,-3-2-1,-1-2 1,-1-1-1,-59 31 1,8-13-764,0-8 403</inkml:trace>
  <inkml:trace contextRef="#ctx0" brushRef="#br0">3371 161 24575,'20'-2'0,"824"-99"0,-742 88 0,260-17 0,-353 30 0,15 0 0,-22 1 0,-14 3 0,-61 12 0,-137 10 0,96-15 0,-590 83 0,524-69 0,161-22 0,-15 2 0,-70 2 0,130-4 0,46 11 0,-68-13 0</inkml:trace>
  <inkml:trace contextRef="#ctx0" brushRef="#br0">3484 186 24575,'2'0'0,"24"0"0,31 4 0,-50-3 0,-1 0 0,0 0 0,0 1 0,0 0 0,0 0 0,0 0 0,0 1 0,0 0 0,-1 0 0,9 6 0,-13-8 0,0-1 0,-1 1 0,1-1 0,-1 1 0,1-1 0,-1 1 0,1-1 0,-1 1 0,0-1 0,1 1 0,-1 0 0,1-1 0,-1 1 0,0 0 0,0 0 0,0-1 0,1 1 0,-1 0 0,0-1 0,0 1 0,0 0 0,0 0 0,0-1 0,0 1 0,0 0 0,0 0 0,0-1 0,-1 1 0,1 0 0,0-1 0,0 1 0,-1 0 0,1-1 0,0 1 0,-1 0 0,1-1 0,-1 1 0,1-1 0,-1 1 0,1 0 0,-1-1 0,1 1 0,-1-1 0,-1 1 0,-3 3 0,-1 0 0,0 0 0,-13 6 0,8-4 0,-30 15 0,-2-1 0,0-2 0,-1-2 0,-71 16 0,-189 19 0,158-41 0</inkml:trace>
  <inkml:trace contextRef="#ctx0" brushRef="#br0">3742 286 21482,'812'133'-8407,"-682"-117"7220,228 25-1054,-118-20 6129,-172-20 1470,-61-1-69,-40 4-5139,-35 8 0,-3 2-57,-844 62-93,199-73 0</inkml:trace>
  <inkml:trace contextRef="#ctx0" brushRef="#br0">3919 491 24575,'-18'-2'-1</inkml:trace>
  <inkml:trace contextRef="#ctx0" brushRef="#br0">3727 524 17791,'286'-30'0,"48"-5"0</inkml:trace>
  <inkml:trace contextRef="#ctx0" brushRef="#br0">3635 589 15723,'8'-1'263,"3"0"160,-9 1 109,1-1 1,0 1-1,0 0 0,-1 0 0,1 0 1,0 0-1,0 0 0,5 2 0,-9 0-281,0-1 0,0 1 0,0 0 0,0-1 0,0 1-1,0-1 1,-1 1 0,1-1 0,0 0 0,-1 1 0,-2 0-1,3 0-4,-27 21-204</inkml:trace>
  <inkml:trace contextRef="#ctx0" brushRef="#br0">3348 560 17626,'-422'40'-2583</inkml:trace>
  <inkml:trace contextRef="#ctx0" brushRef="#br0">3057 535 24575,'-16'1'0,"-218"7"0,502-11 0</inkml:trace>
  <inkml:trace contextRef="#ctx0" brushRef="#br0">2933 540 24575,'11'3'0,"217"52"0,-134-25 0,-64-19 0,0-1 0,45 8 0,-69-17 0,-4-1 0,0 1 0,0-1 0,0 0 0,0 0 0,0 0 0,0 0 0,0 0 0,0 0 0,0 0 0,3-1 0,-31-1 0,-158-4 0</inkml:trace>
  <inkml:trace contextRef="#ctx0" brushRef="#br0">2826 520 18294,'317'26'-457</inkml:trace>
  <inkml:trace contextRef="#ctx0" brushRef="#br0">2540 466 24575,'-36'2'0,"-75"-3"0,0-5 0,-132-26 0</inkml:trace>
  <inkml:trace contextRef="#ctx0" brushRef="#br0">2331 457 23882,'91'15'-437,"19"-2"-1004</inkml:trace>
  <inkml:trace contextRef="#ctx0" brushRef="#br0">2159 394 16992,'343'-98'0</inkml:trace>
  <inkml:trace contextRef="#ctx0" brushRef="#br0">1996 401 24597,'174'29'66,"-81"-13"-514</inkml:trace>
  <inkml:trace contextRef="#ctx0" brushRef="#br0">2039 429 16992,'45'-13'0</inkml:trace>
  <inkml:trace contextRef="#ctx0" brushRef="#br0">1698 496 17644,'-160'-8'49</inkml:trace>
  <inkml:trace contextRef="#ctx0" brushRef="#br0">2212 329 24575,'267'93'0,"174"22"0</inkml:trace>
  <inkml:trace contextRef="#ctx0" brushRef="#br0">2579 297 24575,'-352'36'0,"327"-33"0,18-3 0,0 1 0,0 1 0,-1-1 0,-7 3 0,15-3 0,0-1 0,0 0 0,0 0 0,0 0 0,0 0 0,-1 0 0,1 0 0,0 1 0,0-1 0,0 0 0,0 0 0,0 0 0,0 0 0,0 0 0,0 0 0,0 0 0,0 1 0,0-1 0,0 0 0,0 0 0,0 0 0,0 0 0,1 0 0,-1 0 0,0 1 0,0-1 0,0 0 0,0 0 0,0 0 0,0 0 0,0 0 0,0 0 0,0 0 0,0 0 0,0 1 0,1-1 0,-1 0 0,0 0 0,0 0 0,0 0 0,0 0 0,0 0 0,0 0 0,0 0 0,1 0 0,-1 0 0,0 0 0,0 0 0,0 0 0,0 0 0,0 0 0,0 0 0,1 0 0,-1 0 0,10 4 0,19 4 0,59 6 0,-42-8 0,573 47 0,-439-53 0</inkml:trace>
  <inkml:trace contextRef="#ctx0" brushRef="#br0">2723 278 24575,'40'-9'0</inkml:trace>
  <inkml:trace contextRef="#ctx0" brushRef="#br0">2898 265 24575,'-248'25'0</inkml:trace>
  <inkml:trace contextRef="#ctx0" brushRef="#br0">3616 265 24575,'60'-12'0,"25"-1"0,116-24 0,-208 38 0,1 0 0,0-1 0,0 0 0,-8-1 0,-10 0 0,-239 12 0</inkml:trace>
  <inkml:trace contextRef="#ctx0" brushRef="#br0">3911 488 21828,'-351'51'-2906,"236"-40"2198</inkml:trace>
  <inkml:trace contextRef="#ctx0" brushRef="#br0">3919 491 24575,'-397'24'0,"251"-18"0</inkml:trace>
  <inkml:trace contextRef="#ctx0" brushRef="#br0">3691 528 17842,'14'-2'-51,"-7"1"51</inkml:trace>
  <inkml:trace contextRef="#ctx0" brushRef="#br0">3387 608 24575,'-40'0'0,"-223"-2"0,193 2 0,0-3 0,-119-22 0,175 23 0,6 2 0,16-2 0,87-18 0,8-1 0,87 2 0,1 8 0,341 25 0,-106 12 0,-425-26 0,-1 0 0,1 0 0,0 0 0,-1 0 0,1 0 0,0 0 0,-1 0 0,1 0 0,0 0 0,-1 0 0,1 0 0,0 1 0,-1-1 0,1 0 0,-1 0 0,1 1 0,0-1 0,-1 0 0,1 1 0,-1-1 0,1 1 0,-1-1 0,1 2 0,-1-2 0,0 1 0,0-1 0,0 1 0,-1-1 0,1 1 0,0-1 0,0 1 0,-1 0 0,1-1 0,0 0 0,-1 1 0,1-1 0,-1 1 0,1-1 0,-1 1 0,1-1 0,-1 0 0,1 1 0,-2-1 0,-34 18 0,-14-6 0,-95 11 0,-54-9 0,172-12 0,-163 3 0</inkml:trace>
  <inkml:trace contextRef="#ctx0" brushRef="#br0">2960 650 24575,'-73'-2'0,"-35"-5"0</inkml:trace>
  <inkml:trace contextRef="#ctx0" brushRef="#br0">2714 671 12835,'27'-1'-351,"332"-31"-1719,-249 20 1322,67-6 1094</inkml:trace>
  <inkml:trace contextRef="#ctx0" brushRef="#br0">2441 669 21367,'153'-23'-1978,"213"-34"-3327,-228 38 3827,-30 4 1516,-37 3 2758,-63 10-2568,-4 2 228,-1 0 0,1-1 0,-1 0 0,1 1 0,-1-1 0,1-1 0,-1 1 0,1 0 0,-1-1 0,0 0 0,0 1-1,0-1 1,0 0 0,5-5 0,-8 7-422,0 0 0,0 0 0,0 0 0,0 0 0,0 0 0,0-1 0,0 1 0,0 0 0,0 0 0,0 0 0,0 0 0,0 0 0,0 0 0,0 0 0,0-1 0,0 1 0,0 0 0,0 0 0,0 0 0,0 0 0,0 0 0,0 0 0,0-1 0,0 1 0,0 0 0,0 0 0,0 0 0,0 0 0,0 0 0,-1 0 0,1 0 0,0 0 0,0 0 0,0-1 0,0 1 0,0 0 0,0 0 0,0 0 0,0 0 0,-1 0 0,1 0 0,0 0 0,0 0 0,0 0 0,0 0-1,-11-2 382,-13 1-476,23 1 167,-838-13-1191,787 13 167</inkml:trace>
  <inkml:trace contextRef="#ctx0" brushRef="#br0">2307 690 18183,'194'-9'-2556</inkml:trace>
  <inkml:trace contextRef="#ctx0" brushRef="#br0">1903 685 14074,'-123'-26'4706,"119"25"-4281,-32-10 2253,35 10-2585,0 1 0,0 0 0,0-1 0,0 1-1,0 0 1,0-1 0,0 0 0,0 1 0,0-1-1,1 1 1,-1-1 0,0 0 0,0 0 0,1 0 0,-1 1-1,0-1 1,1 0 0,-1 0 0,1 0 0,-1 0 0,1 0-1,-1 0 1,1 0 0,0 0 0,0 0 0,-1 0 0,1 0-1,0-2 1,1 1-93,1 0 0,-1 0 0,0 1 0,1-1 0,0 0 0,-1 1 0,1-1 0,0 1 0,0 0 0,-1-1 0,1 1 0,0 0 0,4-1 0,1-2 0,52-30 0,-20 14 0</inkml:trace>
  <inkml:trace contextRef="#ctx0" brushRef="#br0">1903 685 17744,'-1611'198'-151,"1571"-191"151,16-2 0,-34 2 0,158-16 2778,107-23 0,-198 30-2682</inkml:trace>
  <inkml:trace contextRef="#ctx0" brushRef="#br0">2420 646 20685,'14'-1'450,"64"-5"691,1030-99-5310</inkml:trace>
  <inkml:trace contextRef="#ctx0" brushRef="#br0">2668 634 24575,'-536'-33'0,"442"29"0,-251-3 0</inkml:trace>
  <inkml:trace contextRef="#ctx0" brushRef="#br0">2788 637 18315,'-15'0'58,"65"-23"6144,336-128-9149,-110 59-689</inkml:trace>
  <inkml:trace contextRef="#ctx0" brushRef="#br0">2826 619 24575,'-437'-17'0,"389"14"0,-80-10 0,106 10 0,1-2 0,-1 0 0,-35-14 0,52 17 0,-26-13 0,30 15 0,0-1 0,0 1 0,0-1 0,0 1 0,0-1 0,1 0 0,-1 1 0,0-1 0,0 0 0,1 0 0,-1 1 0,0-1 0,1 0 0,-1 0 0,1 0 0,-1 0 0,1 0 0,-1 0 0,1 0 0,0 0 0,0 0 0,-1 0 0,1 0 0,0 0 0,0-2 0,1 2 0,0 0 0,0 0 0,0 0 0,0 0 0,0 1 0,0-1 0,0 0 0,1 0 0,-1 1 0,0-1 0,0 1 0,1-1 0,-1 1 0,2-1 0,0 0 0,26-8 0,-1 0 0,1 2 0,33-3 0,91-2 0,-106 9 0,489-21-412,136-9-158,-633 30 570</inkml:trace>
  <inkml:trace contextRef="#ctx0" brushRef="#br0">3357 636 18005,'-73'1'-720</inkml:trace>
  <inkml:trace contextRef="#ctx0" brushRef="#br0">3373 640 24575,'-4'0'0,"-211"-8"0</inkml:trace>
  <inkml:trace contextRef="#ctx0" brushRef="#br0">3575 678 24559,'-52'34'27,"-109"53"-38,-26 2-1161</inkml:trace>
  <inkml:trace contextRef="#ctx0" brushRef="#br0">3807 652 24436,'-112'15'-109,"-605"54"-11045,411-49 9844,274-19 1158,-87 5 777,84-7 2209</inkml:trace>
  <inkml:trace contextRef="#ctx0" brushRef="#br0">4232 645 18251,'128'-9'-460,"210"-23"460,-622 41 5591,175-8-4398,-301 9-2484,156-4-1197</inkml:trace>
  <inkml:trace contextRef="#ctx0" brushRef="#br0">4230 717 23744,'-42'23'-299,"19"-12"-83</inkml:trace>
  <inkml:trace contextRef="#ctx0" brushRef="#br0">3903 865 21467,'-80'10'-1255,"-307"3"-927,-283-61-5122,8-66 6590,558 93 2229</inkml:trace>
  <inkml:trace contextRef="#ctx0" brushRef="#br0">4165 751 24575,'-69'18'0,"-176"24"0,75-23 0,-224-2 0,-172-52 0,443 22 0,-183-25 0,296 36 0,5 1 0,-1 0 0,1 0 0,0 0 0,-1 0 0,1-1 0,0 0 0,0 0 0,0-1 0,-6-3 0,11 6 0,0 0 0,-1-1 0,1 1 0,0 0 0,0 0 0,-1 0 0,1-1 0,0 1 0,0 0 0,0 0 0,0 0 0,-1-1 0,1 1 0,0 0 0,0 0 0,0-1 0,0 1 0,0 0 0,0-1 0,0 1 0,0 0 0,0 0 0,0-1 0,0 1 0,0 0 0,0-1 0,0 1 0,0 0 0,0 0 0,0-1 0,0 1 0,0 0 0,0 0 0,0-1 0,0 1 0,1 0 0,-1 0 0,0-1 0,0 1 0,0 0 0,0 0 0,1-1 0,-1 1 0,0 0 0,0 0 0,0 0 0,1 0 0,-1-1 0,0 1 0,0 0 0,1 0 0,-1 0 0,0 0 0,1 0 0,-1 0 0,0 0 0,0 0 0,1 0 0,-1 0 0,25-7 0,-17 5 0,782-181 0,-573 138 0,178-54 0,-474 120 0,-94 12 0,-108 4 0,153-22 0,-20 5 0,-268 30 0,-3-24 0,388-25 0,20 0 0,0-1 0,-1 0 0,1 0 0,0-1 0,-15-3 0,31 4 0,0 1 0,0-1 0,0 0 0,1-1 0,-1 1 0,0-1 0,0 0 0,7-2 0,11-2 0,882-168 0,-458 86 0</inkml:trace>
  <inkml:trace contextRef="#ctx0" brushRef="#br0">3821 875 24348,'10'-3'62,"51"-21"103,-61 24-165,0 0 0,1 0 0,-1 0 0,1 0 0,-1 0 0,0 0 0,1-1 0,-1 1 0,0 0 0,1 0 0,-1 0 0,0-1 0,1 1 0,-1 0 0,0-1 0,1 1 0,-1 0 0,0 0 0,0-1 0,1 1 0,-1-1 0,0 1 0,0 0 0,0-1 0,0 1 0,1-1 0,-10-3 0,-27 2 0,29 2 0,-89-4 524,-275-11-1581,-187 14-5194,408 10 6250</inkml:trace>
  <inkml:trace contextRef="#ctx0" brushRef="#br0">2638 1173 17227,'-170'24'-117,"-201"12"-138,-501-17 18</inkml:trace>
  <inkml:trace contextRef="#ctx0" brushRef="#br0">2376 1159 20774,'-881'178'-3236,"764"-160"3236,-205 22 0,305-40 0,36-1 0,189-4 0,308-14 0,-229-11 1332,-2-12 0,-2-13-1,-3-12 1,151-77-629</inkml:trace>
  <inkml:trace contextRef="#ctx0" brushRef="#br0">2300 846 24575,'-383'-44'0,"204"22"0,-105-18 0</inkml:trace>
  <inkml:trace contextRef="#ctx0" brushRef="#br0">2189 852 17788,'-728'32'-4,"715"-31"699,-20-2 3000,27 0-2006,15-3-979,60-14-708,338-80-2,-202 60 197</inkml:trace>
  <inkml:trace contextRef="#ctx0" brushRef="#br0">1777 937 17515,'-359'60'276,"297"-52"1420,-1-3 0,0-3 0,-72-7 0,137 5-3061</inkml:trace>
  <inkml:trace contextRef="#ctx0" brushRef="#br0">2235 839 18072,'-46'13'-185</inkml:trace>
  <inkml:trace contextRef="#ctx0" brushRef="#br0">2499 757 21196,'66'-5'3063,"1269"-81"-7875</inkml:trace>
  <inkml:trace contextRef="#ctx0" brushRef="#br0">2499 757 20502,'-67'25'-1325</inkml:trace>
  <inkml:trace contextRef="#ctx0" brushRef="#br0">2854 607 14605,'-311'30'-1903</inkml:trace>
  <inkml:trace contextRef="#ctx0" brushRef="#br0">3180 539 24575,'134'-5'0,"364"-13"0,200-2 0,-636 21 0,-118 21 0,-220 46 0,54-33 0</inkml:trace>
  <inkml:trace contextRef="#ctx0" brushRef="#br0">3156 548 17819,'251'21'-360,"460"41"624,-645-54-264,-6-1 0,42-1 0</inkml:trace>
  <inkml:trace contextRef="#ctx0" brushRef="#br0">3335 522 24575,'-97'4'0</inkml:trace>
  <inkml:trace contextRef="#ctx0" brushRef="#br0">3572 456 24574,'-198'-19'1,"-570"-75"-1,598 63 0</inkml:trace>
  <inkml:trace contextRef="#ctx0" brushRef="#br0">3745 474 24574,'-147'-15'0</inkml:trace>
  <inkml:trace contextRef="#ctx0" brushRef="#br0">3462 435 24575,'23'0'0</inkml:trace>
  <inkml:trace contextRef="#ctx0" brushRef="#br0">3220 435 24575,'140'0'0</inkml:trace>
  <inkml:trace contextRef="#ctx0" brushRef="#br0">3021 459 24575,'333'103'0,"-64"-42"0,357 36 0,-616-96 0</inkml:trace>
  <inkml:trace contextRef="#ctx0" brushRef="#br0">2756 451 24575,'-155'11'0</inkml:trace>
  <inkml:trace contextRef="#ctx0" brushRef="#br0">2622 496 20816,'129'15'-1690</inkml:trace>
  <inkml:trace contextRef="#ctx0" brushRef="#br0">2312 498 20760,'-132'0'-2345,"-301"-2"1645</inkml:trace>
  <inkml:trace contextRef="#ctx0" brushRef="#br0">2173 528 24575,'46'3'0,"107"5"0,661 11 0,-892-3 0,-405 21-5135,307-27 3867</inkml:trace>
  <inkml:trace contextRef="#ctx0" brushRef="#br0">1917 514 24575,'99'-42'0,"178"-49"0,148-10 0</inkml:trace>
  <inkml:trace contextRef="#ctx0" brushRef="#br0">1797 573 24575,'208'-10'0,"255"-13"0,0 34 0,-372 0 0,0 3 0,-1 4 0,0 5 0,-2 3 0,128 56 0,-187-68 0,50 34 0,-75-45 0,-4-3 0,0 0 0,0 0 0,0 0 0,1 0 0,-1 1 0,0-1 0,0 0 0,0 0 0,1 0 0,-1 0 0,0 0 0,0 1 0,0-1 0,0 0 0,0 0 0,0 0 0,1 1 0,-1-1 0,0 0 0,0 0 0,0 0 0,0 1 0,0-1 0,0 0 0,0 0 0,0 0 0,0 1 0,0-1 0,0 0 0,0 0 0,0 1 0,0-1 0,0 0 0,0 0 0,0 0 0,0 1 0,-1-1 0,1 0 0,0 0 0,0 0 0,0 1 0,-11 7 0,-18 3 0,28-11 0,-54 16 0,-1-2 0,-80 8 0,-112-3 0</inkml:trace>
  <inkml:trace contextRef="#ctx0" brushRef="#br0">1737 499 17170,'10'-3'-6</inkml:trace>
  <inkml:trace contextRef="#ctx0" brushRef="#br0">1547 485 24575,'540'39'0</inkml:trace>
  <inkml:trace contextRef="#ctx0" brushRef="#br0">1691 711 23967,'206'-2'-402,"-103"-2"-948</inkml:trace>
  <inkml:trace contextRef="#ctx0" brushRef="#br0">1799 663 12265,'93'-11'-892,"177"-12"-543,319-31 4989,-469 36-1197,-2-8 3752,-92 25-4285,-25 1-1380,-4-1-160,-4 0-219,-4-3-65,-1 0 0,1-1 0,0 0 0,0-1 0,1 0 0,-18-13 0,8 5 0,7 6 0,-47-31 0,-106-52 0,164 90 0,0 0 0,0 1 0,0-1 0,0 0 0,0-1 0,0 1 0,0 0 0,1 0 0,-1-1 0,0 1 0,1-1 0,-1 0 0,1 1 0,-1-1 0,-1-4 0,15 10 0,145 65 0,2-6 0,-119-51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4:24.984"/>
    </inkml:context>
    <inkml:brush xml:id="br0">
      <inkml:brushProperty name="width" value="0.035" units="cm"/>
      <inkml:brushProperty name="height" value="0.035" units="cm"/>
      <inkml:brushProperty name="color" value="#FFFFFF"/>
    </inkml:brush>
  </inkml:definitions>
  <inkml:trace contextRef="#ctx0" brushRef="#br0">2823 395 12578,'19'0'-145</inkml:trace>
  <inkml:trace contextRef="#ctx0" brushRef="#br0">2176 247 23666,'-66'14'-221,"49"-12"-26</inkml:trace>
  <inkml:trace contextRef="#ctx0" brushRef="#br0">1875 220 24575,'5'-2'0</inkml:trace>
  <inkml:trace contextRef="#ctx0" brushRef="#br0">2204 133 24575,'254'-67'0,"-2"19"0,-192 39 0,1 3 0,72 3 0,-115 6 0,-18-3 0,0 1 0,0-1 0,1 0 0,-1 0 0,0 0 0,0 0 0,0 0 0,0 1 0,0-1 0,0 0 0,0 0 0,0 0 0,0 0 0,0 1 0,0-1 0,0 0 0,0 0 0,0 0 0,0 0 0,0 1 0,0-1 0,0 0 0,0 0 0,0 0 0,0 0 0,0 1 0,0-1 0,0 0 0,0 0 0,0 0 0,0 0 0,0 1 0,-1-1 0,1 0 0,0 0 0,0 0 0,0 0 0,0 0 0,0 0 0,0 1 0,-1-1 0,1 0 0,0 0 0,0 0 0,0 0 0,-32 17 0,23-13 0,-78 35 94,-3-4 1,-139 35-1,19-28-793</inkml:trace>
  <inkml:trace contextRef="#ctx0" brushRef="#br0">2137 203 24575,'62'-4'0</inkml:trace>
  <inkml:trace contextRef="#ctx0" brushRef="#br0">2486 184 24575,'213'-10'0,"-192"9"0,0 2 0,0 0 0,0 2 0,29 6 0,-39-6 0,0 0 0,0 1 0,0 0 0,0 1 0,-1 0 0,0 1 0,0 0 0,0 1 0,12 10 0,-20-15 0,-1-1 0,1 1 0,-1-1 0,1 1 0,-1-1 0,0 1 0,0 0 0,0-1 0,0 1 0,0 0 0,0 0 0,0 0 0,0 0 0,-1 0 0,1 0 0,-1 0 0,1 0 0,-1 0 0,0 0 0,0 0 0,0 1 0,0-1 0,0 0 0,0 0 0,-1 0 0,1 0 0,-2 2 0,1 0 0,-2 0 0,1 0 0,0-1 0,-1 1 0,1-1 0,-1 1 0,0-1 0,0 0 0,0 0 0,-1-1 0,1 1 0,-5 2 0,-29 17 0,-1-1 0,-1-2 0,14-8 0</inkml:trace>
  <inkml:trace contextRef="#ctx0" brushRef="#br0">2745 415 24575,'42'5'0</inkml:trace>
  <inkml:trace contextRef="#ctx0" brushRef="#br0">2536 556 24575,'-25'1'0</inkml:trace>
  <inkml:trace contextRef="#ctx0" brushRef="#br0">2401 563 24575,'-297'15'0,"193"-15"0</inkml:trace>
  <inkml:trace contextRef="#ctx0" brushRef="#br0">2212 599 24575,'79'-22'0,"148"-39"0,-131 34 0,-126 40 0,-35 8 0,3-1 0,27-8-175</inkml:trace>
  <inkml:trace contextRef="#ctx0" brushRef="#br0">2010 570 24575,'358'-75'0,"-324"67"0</inkml:trace>
  <inkml:trace contextRef="#ctx0" brushRef="#br0">1721 556 24575,'-5'2'0,"-210"67"0</inkml:trace>
  <inkml:trace contextRef="#ctx0" brushRef="#br0">1601 534 17500,'236'-95'107,"-173"71"-13,220-93 927,-281 116-679,-1 1 0,1-1 0,-1 0 0,1 0 0,-1 0 1,0 0-1,1-1 0,-1 1 0,0 0 0,2-2 0,-5-1 1147,-12 6-888,-427 92-3032,-5-34-1273,321-44 3317</inkml:trace>
  <inkml:trace contextRef="#ctx0" brushRef="#br0">1141 457 17958,'-54'6'-167,"-347"59"167</inkml:trace>
  <inkml:trace contextRef="#ctx0" brushRef="#br0">891 462 24575,'-6'-4'0,"-7"-5"0,1 0 0,-14-15 0,23 20 0,-15-14 0,18 18 0</inkml:trace>
  <inkml:trace contextRef="#ctx0" brushRef="#br0">858 352 24575,'6'-2'0,"19"-6"0</inkml:trace>
  <inkml:trace contextRef="#ctx0" brushRef="#br0">1203 331 17753,'-326'12'32</inkml:trace>
  <inkml:trace contextRef="#ctx0" brushRef="#br0">1553 309 24575,'419'26'0,"-179"-6"0,-151-10 0</inkml:trace>
  <inkml:trace contextRef="#ctx0" brushRef="#br0">1649 315 17710,'-206'8'19</inkml:trace>
  <inkml:trace contextRef="#ctx0" brushRef="#br0">1826 299 19188,'-69'10'-1032</inkml:trace>
  <inkml:trace contextRef="#ctx0" brushRef="#br0">2181 352 24575,'-26'15'0,"-364"155"0</inkml:trace>
  <inkml:trace contextRef="#ctx0" brushRef="#br0">2422 440 21023,'-6'1'-42</inkml:trace>
  <inkml:trace contextRef="#ctx0" brushRef="#br0">2798 415 23808,'-83'6'-618</inkml:trace>
  <inkml:trace contextRef="#ctx0" brushRef="#br0">2976 399 11468,'210'5'-1518,"224"19"6174,-389-21-3635,-22-1-378,10 1 2907,52-2 1,-121 14-2347,-49 4-1204,33-11 0</inkml:trace>
  <inkml:trace contextRef="#ctx0" brushRef="#br0">1826 608 24575,'147'-31'0</inkml:trace>
  <inkml:trace contextRef="#ctx0" brushRef="#br0">1588 658 24575,'119'-25'0</inkml:trace>
  <inkml:trace contextRef="#ctx0" brushRef="#br0">910 580 24575,'697'-154'0,"-566"127"0,-16 3 0,160-30 0</inkml:trace>
  <inkml:trace contextRef="#ctx0" brushRef="#br0">2149 655 23027,'-35'13'-175</inkml:trace>
  <inkml:trace contextRef="#ctx0" brushRef="#br0">2407 561 24327,'-119'43'-596</inkml:trace>
  <inkml:trace contextRef="#ctx0" brushRef="#br0">1623 847 20444,'-53'19'-249</inkml:trace>
  <inkml:trace contextRef="#ctx0" brushRef="#br0">795 1133 17582,'-599'176'131,"571"-169"-131,11-1 0,-2-2 0,1 0 0,0-1 0,-1-1 0,1 0 0,-41-5 5528,61-1-3881,8-7-2441,-8 9 1256,37-30-458,0 1 1,2 3-1,79-42 1,-92 54-4,298-156-5271</inkml:trace>
  <inkml:trace contextRef="#ctx0" brushRef="#br0">1307 654 17365,'274'-112'126</inkml:trace>
  <inkml:trace contextRef="#ctx0" brushRef="#br0">1453 642 24575,'-80'26'0</inkml:trace>
  <inkml:trace contextRef="#ctx0" brushRef="#br0">1832 577 24575,'-618'-2'0,"610"2"0,0-1 0,0 0 0,-14-4 0,14 2 0,1 2 0,-1-1 0,0 1 0,-10 0 0,11 1 0,0-1 0,-1 0 0,1-1 0,0 1 0,-1-1 0,-11-6 0,-45-22 0,38 17 0,13 6 0,-1 1 0,0-1 0,7 4 0</inkml:trace>
  <inkml:trace contextRef="#ctx0" brushRef="#br0">2044 532 24575,'-20'1'0,"-125"-1"0,-239-12 0</inkml:trace>
  <inkml:trace contextRef="#ctx0" brushRef="#br0">2336 522 24575,'-117'4'0</inkml:trace>
  <inkml:trace contextRef="#ctx0" brushRef="#br0">2601 480 24575,'-13'3'0,"-59"12"0,70-14 0</inkml:trace>
  <inkml:trace contextRef="#ctx0" brushRef="#br0">2505 465 24575,'210'-45'0,"53"-6"0,-180 38 0,98-1 0,-167 16 0,-19 3 0,-25 5 0,-44 6 0,-90 7 0,157-22 0</inkml:trace>
  <inkml:trace contextRef="#ctx0" brushRef="#br0">2147 459 18991,'-97'7'-719</inkml:trace>
  <inkml:trace contextRef="#ctx0" brushRef="#br0">1954 472 17564,'-48'3'-363</inkml:trace>
  <inkml:trace contextRef="#ctx0" brushRef="#br0">1821 481 16580,'-716'49'-5302,"678"-48"5547,-20 0 2377,20-3 3104,41 1-5336,-1 1 0,1-1-1,0 0 1,0 0-1,-1 0 1,1-1 0,-1 1-1,1 0 1,2-3-1,8-3 419,278-113-808,-18 32 0</inkml:trace>
  <inkml:trace contextRef="#ctx0" brushRef="#br0">1590 507 24575,'-75'11'0,"8"-1"0,-52 8 0,-13 4 0,-136 3 0,255-25 0,7 1 0,-1-1 0,0 0 0,0 0 0,0-1 0,1 0 0</inkml:trace>
  <inkml:trace contextRef="#ctx0" brushRef="#br0">1352 517 24575,'-10'0'0,"-29"-4"0,0-2 0,0-1 0,1-2 0,0-1 0,-67-29 0,80 31 0,24 8 0,0-1 0,0 1 0,0 0 0,0-1 0,0 1 0,-1 0 0,1 0 0,0 0 0,0 0 0,0 0 0,0 0 0,-1 0 0,1 1 0,0-1 0,0 0 0,0 1 0,0-1 0,-2 2 0,28-11 0,-14 6 0,23-7 0,1 1 0,0 2 0,45-4 0,108 1 0,-155 9 0,414-2-2307,37 14-3288</inkml:trace>
  <inkml:trace contextRef="#ctx0" brushRef="#br0">1167 525 24575,'640'-88'0,"-631"87"0,30-2 0,-39 3 0,1-1 0,-1 1 0,0 0 0,0 0 0,0 0 0,0 0 0,0 0 0,1 0 0,-1 0 0,0 0 0,0 0 0,0 0 0,0 0 0,1 0 0,-1 0 0,0 0 0,0 0 0,0 0 0,0 0 0,1 0 0,-1 0 0,0 0 0,0 0 0,0 0 0,0 0 0,0 1 0,1-1 0,-1 0 0,0 0 0,0 0 0,0 0 0,0 0 0,0 0 0,0 0 0,0 1 0,0-1 0,1 0 0,-1 0 0,0 0 0,0 0 0,0 0 0,0 1 0,0-1 0,0 0 0,0 0 0,0 0 0,0 0 0,0 1 0,-17 8 0,-17 4 0,-1-2 0,-57 12 0,77-21 0</inkml:trace>
  <inkml:trace contextRef="#ctx0" brushRef="#br0">1044 540 24575,'57'-6'0,"-5"-1"0</inkml:trace>
  <inkml:trace contextRef="#ctx0" brushRef="#br0">739 575 24575,'178'-20'0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5:08.969"/>
    </inkml:context>
    <inkml:brush xml:id="br0">
      <inkml:brushProperty name="width" value="0.35" units="cm"/>
      <inkml:brushProperty name="height" value="0.35" units="cm"/>
      <inkml:brushProperty name="color" value="#FFFFFF"/>
    </inkml:brush>
  </inkml:definitions>
  <inkml:trace contextRef="#ctx0" brushRef="#br0">4427 111 24575,'-23'1'0,"-37"-5"0,-92-15 0,77 8 0,-135-13 0,159 21 0,0 3 0,-60 6 0,12 9 0,1 5 0,1 3 0,1 5 0,-114 49 0,120-41 0,-2-5 0,-1-4 0,-1-4 0,0-4 0,-2-4 0,0-4 0,-1-5 0,-102-5 0,-156-34 0,268 19 0,1-4 0,-89-30 0,168 46 0,-62-24 0,63 23 0,1 1 0,-1-1 0,1 0 0,0-1 0,0 1 0,0-1 0,1 0 0,-1 0 0,-5-8 0,9 11 0,1 0 0,0 1 0,-1-1 0,1 0 0,0 1 0,0-1 0,-1 0 0,1 0 0,0 1 0,0-1 0,0 0 0,0 0 0,0 1 0,0-1 0,0 0 0,0 0 0,0 1 0,1-1 0,-1 0 0,0 1 0,0-1 0,1 0 0,-1 1 0,0-1 0,1 0 0,-1 1 0,1-1 0,-1 0 0,1 1 0,-1-1 0,1 1 0,0-1 0,1-1 0,0 0 0,0 1 0,0-1 0,0 1 0,1-1 0,-1 1 0,1 0 0,2-1 0,31-7 0,0 1 0,1 3 0,55-3 0,-26 6 0,1 4 0,-1 2 0,1 2 0,-2 4 0,118 33 0,312 135 0,-294-99 0,12-1 0,4-9 0,247 44 0,-427-105 0,-11-2 0,0-2 0,1 0 0,-1-2 0,53-1 0,-82-4 0,0 0 0,0-1 0,1 1 0,0-1 0,-1 1 0,-1-6 0,1 4 0,-75-146 0,50 92 0,-41-63 0,58 105 0,-1 1 0,0 0 0,-1 1 0,-1 0 0,-1 1 0,0 0 0,0 2 0,-19-12 0,-2 3 0,-1 2 0,-72-26 0,-84-14 0,145 46 0,-25-6 0,-128-15 0,-77 14 0,231 19 0,0 1 0,-1 3 0,-88 17 0,-54 15 0,-164 42 0,324-68 0,-116 30 0,116-33 0,-1-1 0,-59 2 0,-142-9 0,252-9 0,-8 4 0,25-9 0,1 1 0,1 3 0,0 1 0,51-8 0,165-10 0,-175 22 0,396-18 0,2 23 0,-318 2 0,240 23 0,-307-10 0,0 5 0,113 36 0,-174-43 0,1-1 0,0-2 0,0-1 0,0-2 0,66 2 0,222-9 0,-324 3 0,-1 0 0,1 0 0,-1 0 0,1 0 0,0 1 0,0 0 0,0-1 0,-1 1 0,-4 5 0,-16 7 0,10-10 0,0 0 0,0 0 0,0-2 0,-1 0 0,-16 1 0,-77-5 0,51 0 0,-6 2 0,-204-10 0,-98 2 0,224 9 0,120-2 0,0-2 0,0 0 0,0-2 0,1 0 0,-34-13 0,-6-2 0,44 16 0,-1 1 0,-24-1 0,-19-4 0,50 7 0,-1-1 0,-19 2 0,22 0 0,1 0 0,-1 0 0,1-1 0,-1 0 0,1-1 0,-12-3 0,14 4 0,1 0 0,0-1 0,0 2 0,0-1 0,-1 0 0,1 1 0,0 0 0,-1-1 0,-7 2 0,24-2 0,-1 0 0,1 1 0,14 1 0,6 1 0,176-3 0,231 2 0,-301 8 0,148 30 0,-228-30 0,4-1 0,0 4 0,-1 2 0,96 37 0,-148-49 0,-1 1 0,1-1 0,0 0 0,0-1 0,0 0 0,1 0 0,11-2 0,1 2 0,-43 10 0,-5-7 0,1-2 0,0-1 0,-43-3 0,11 1 0,26 1 0,0-1 0,1-1 0,-1-1 0,0-2 0,-56-17 0,-210-56 0,116 35 0,5-2 0,-155-46 0,311 85 0,0 1 0,1 1 0,-2 1 0,-25-1 0,-84 5 0,47 1 0,-859-2 0,906 2 0,-71 13 0,33-3 0,-14 3 0,55-8 0,0-1 0,-41 1 0,-143-8 0,539-1 0,347 4 0,-454 4 0,171 3 0,-175-8 0,236-3 0,-258-5 0,77-1 0,484 9 0,-770 14 0,4-8 0,1 0 0,-1-1 0,-1-1 0,1 0 0,-32 4 0,3 0 0,-469 74 0,252-50 0,-397 32 0,478-57 0,-303-4 0,413-9 0,-98-10 0,144 11 0,0-1 0,1-1 0,0-1 0,-41-19 0,-22-8 0,14 6 0,35 14 0,-1 2 0,-1 2 0,-64-9 0,27 5 0,-213-30 0,234 39 0,-107-4 0,132 10 0,28-1 0,11 0 0,2 0 0,99 5 0,112 20 0,-136-14 0,404 76 0,-116-16 0,-104-33 0,278 4 0,225-14 0,-621-27 0,-173 14 0,3-10 0,-1 0 0,1-2 0,-1 0 0,0-1 0,0-2 0,-28-1 0,6 1 0,-108-2 0,-210-28 0,30-23 0,-228-26 0,75 41 0,-391-36 0,333 0 0,521 71 27,1 1-1,-36 0 1,22 2-1472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5:12.238"/>
    </inkml:context>
    <inkml:brush xml:id="br0">
      <inkml:brushProperty name="width" value="0.35" units="cm"/>
      <inkml:brushProperty name="height" value="0.35" units="cm"/>
      <inkml:brushProperty name="color" value="#FFFFFF"/>
    </inkml:brush>
  </inkml:definitions>
  <inkml:trace contextRef="#ctx0" brushRef="#br0">1293 544 24575,'-36'0'0,"-40"-1"0,0 3 0,-136 22 0,81 7 0,-52 10 0,150-35 0,0-2 0,-1-2 0,-49-2 0,98-1 0,-1-1 0,1-1 0,0 0 0,-1-1 0,16-6 0,3-1 0,49-13 0,263-65 0,-203 62 0,164-24 0,-97 44 0,-177 8 0,-568-21 0,3-21 0,204 15 0,252 20 0,-96 5 0,179 0 0,0-1 0,0 1 0,0-1 0,-1 0 0,1-1 0,6-3 0,16-7 0,43-10 0,1 3 0,1 3 0,90-8 0,225 1 0,73 36 0,0 25 0,-55-3 0,574-9 0,-66-25 0,-934 20 0,-40 21 0,-1-2 0,-2-2 0,-1-3 0,-2-4 0,-81 27 0,7-14 0,-1-6 0,-241 30 0,276-57 0,-1-4 0,1-5 0,-1-5 0,-148-24 0,137 8 0,1-6 0,1-5 0,-122-50 0,177 59 0,45 17 0,0 0 0,1 0 0,0-2 0,0 0 0,1-1 0,-1 0 0,2-1 0,-14-11 0,25 19 0,0 0 0,1-1 0,-1 1 0,0-1 0,0 0 0,1 0 0,-1 1 0,1-1 0,0 0 0,0 0 0,-1 0 0,1 0 0,0-1 0,1 1 0,-1 0 0,0 0 0,1-1 0,-1 1 0,1 0 0,-1 0 0,1-1 0,0 1 0,0-1 0,0 1 0,1-4 0,-1 5 0,0 1 0,0-1 0,0 0 0,0 1 0,0-1 0,0 0 0,0 0 0,0 0 0,0 1 0,0-1 0,0 0 0,0 0 0,0 1 0,0-1 0,1 0 0,-1 1 0,0-1 0,1 0 0,-1 1 0,0-1 0,1 0 0,-1 1 0,1-1 0,-1 1 0,1-1 0,-1 1 0,1-1 0,0 1 0,-1-1 0,1 1 0,0-1 0,-1 1 0,1 0 0,0-1 0,-1 1 0,1 0 0,0 0 0,-1-1 0,1 1 0,0 0 0,0 0 0,-1 0 0,1 0 0,1 0 0,2-1 0,92-21 0,1 4 0,1 5 0,166-2 0,295 40 0,-382-12 0,817 82 0,-246 10 0,-729-102 0,-6-1 0,1 0 0,1-1 0,-1 0 0,24-2 0,-61 16 0,4-7 0,-1-1 0,0-1 0,1-1 0,-2 0 0,-25 2 0,-105 0 0,119-6 0,-70 1 0,1-5 0,-167-27 0,151 9 0,2-6 0,0-5 0,2-5 0,-159-76 0,-63-43 0,258 126 0,0 2 0,-121-24 0,98 26 0,55 13 0,12 6 0,-20-7 0,46 12 0,0 1 0,-1 0 0,1 1 0,-1 0 0,1 0 0,-12 1 0,-7 1 0,-1506-2-1365,1346 0-5461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5:18.901"/>
    </inkml:context>
    <inkml:brush xml:id="br0">
      <inkml:brushProperty name="width" value="0.35" units="cm"/>
      <inkml:brushProperty name="height" value="0.35" units="cm"/>
      <inkml:brushProperty name="color" value="#FFFFFF"/>
    </inkml:brush>
  </inkml:definitions>
  <inkml:trace contextRef="#ctx0" brushRef="#br0">3813 560 24575,'0'2'0,"-1"1"0,1-1 0,-1 0 0,1 1 0,-1-1 0,0 0 0,0 1 0,-1 1 0,-2 1 0,-1 0 0,0-1 0,0 1 0,0-1 0,-1 0 0,1-1 0,-1 1 0,0-1 0,0 0 0,0-1 0,-9 3 0,0 2 0,-21 8 0,1-1 0,-2-2 0,0-2 0,0-1 0,0-2 0,-1-1 0,-75 1 0,-2-12 0,0-4 0,-191-42 0,63-10 0,-78-15 0,-190-8 0,329 69 0,38 6 0,-382-9 0,418 18 0,-12-9 0,75 3 0,-10-1 0,28 3 0,-45-2 0,47 6 0,0-1 0,-45-8 0,51 7 0,-39 1 0,44 1 0,42 5 0,1 1 0,-1 1 0,30 12 0,-15-4 0,230 76 0,174 53 0,-315-108 0,193 27 0,-266-54 0,1-4 0,-1-2 0,1-3 0,0-2 0,87-15 0,-108 9 0,304-64 0,-242 46 0,132-53 0,-201 64 0,-1-1 0,-1-2 0,54-42 0,-63 45 0,-6 5 0,0 1 0,0 0 0,1 1 0,1 1 0,-1 1 0,21-6 0,107-17 0,-112 23 0,12 0 0,1 2 0,0 2 0,0 2 0,84 10 0,37 11 0,-102-19 0,-87 22 0,14-19 0,-1 1 0,0-1 0,0 0 0,-1-1 0,0-1 0,1 1 0,-20 2 0,-80 6 0,-335-10 0,437-2 0,-502-43 0,417 33 0,-282-37 0,4-27 0,142 6 0,-10-3 0,205 61 0,1-2 0,-34-17 0,10 3 0,-4 5 0,54 19 0,0 0 0,1 1 0,-1 0 0,-1 0 0,1 1 0,0-1 0,-7 2 0,17 0 0,0-1 0,-1 1 0,1-1 0,0 1 0,-1 0 0,1 0 0,4 3 0,11 4 0,38 12 0,72 36 0,-70-29 0,62 21 0,464 99 0,-462-119 0,87 15 0,2-9 0,2-10 0,272-3 0,-454-21 0,46-2 0,-1 4 0,122 18 0,-162-15 0,0-1 0,49-3 0,-82-1 0,-75 14 0,-277-13 0,266-8 0,0-4 0,-110-28 0,-15-2 0,-140-40 0,274 61 0,-171-24 0,177 35 0,-1-2 0,-97-31 0,127 31 0,-67-11 0,71 16 0,1-1 0,1-1 0,-35-14 0,34 8 0,0 1 0,-1 2 0,0 1 0,0 2 0,-37-3 0,56 8 0,0 0 0,-19-6 0,21 5 0,-1 0 0,1 1 0,-18-2 0,4 2 0,0-1 0,-29-8 0,10 2 0,35 8 0,-1 1 0,1 1 0,-19 1 0,4 0 0,41 8 0,14 4 0,53 15 0,-25-9 0,652 206 0,-151-54 0,12 13 0,-509-168 0,1-2 0,89 8 0,125-12 0,-71-10 0,-251 0 0,-8 1 0,-1-2 0,1-3 0,-59-11 0,-579-128 0,117 61 0,540 80 0,-98-7 0,-231 16 0,222 9 0,-262 16 0,210-31 0,-168-4 0,341 2 0,-1-1 0,1-1 0,1-1 0,-1-1 0,1-1 0,-1-1 0,2-1 0,-27-13 0,37 16 0,-1-1 0,0 2 0,0 0 0,0 0 0,-1 1 0,1 0 0,-1 1 0,0 0 0,1 1 0,-16 0 0,49-1 0,43 3 0,-17 1 0,37 0 0,0 5 0,168 35 0,160 71 0,-350-95 0,165 53 0,248 65 0,-329-105 0,1-6 0,0-7 0,154-2 0,-8-17 0,-306 1 0,-62 1 0,1-4 0,-84-14 0,-659-161 0,623 133 0,-35 1 0,-42-11 0,163 32 0,-113-9 0,122 21 0,-167-42 0,235 44 0,-1 1 0,-1 1 0,1 2 0,-60-2 0,87 7 0,0 0 0,1-1 0,-1 0 0,1 0 0,-1 0 0,-5-2 0,6 1 0,0 1 0,0 0 0,1 0 0,-1 1 0,0-1 0,0 0 0,0 1 0,0 0 0,0 0 0,-4 0 0,11-1 0,0-1 0,-1 0 0,1 1 0,-1-1 0,0 0 0,1 0 0,4-5 0,10-6 0,5 0 0,1 2 0,1 0 0,0 1 0,35-8 0,110-17 0,-153 32 0,197-29 0,289-6 0,219 38 0,-12-1 0,-342-28 0,78-1 0,-306 31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3:40.35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3:56.900"/>
    </inkml:context>
    <inkml:brush xml:id="br0">
      <inkml:brushProperty name="width" value="0.35" units="cm"/>
      <inkml:brushProperty name="height" value="0.35" units="cm"/>
      <inkml:brushProperty name="color" value="#FFFFFF"/>
    </inkml:brush>
  </inkml:definitions>
  <inkml:trace contextRef="#ctx0" brushRef="#br0">2576 119 24575,'-231'-9'0,"78"0"0,-670-32 0,-146-7 0,622 38 0,333 9 0,-24 1 0,55 3 0,-7 0 0,62 10 0,114 6 0,-99-13 0,510 52 0,216 17 0,-704-67 0,575 40 0,-621-45 0,106 11 0,-169-14 0,-1 0 0,1 1 0,0-1 0,0 0 0,0 0 0,-1 0 0,1 0 0,0 1 0,0-1 0,0 0 0,-1 0 0,1 0 0,0 1 0,0-1 0,0 0 0,0 0 0,0 1 0,-1-1 0,1 0 0,0 0 0,0 1 0,0-1 0,0 0 0,0 0 0,0 1 0,0-1 0,0 0 0,0 0 0,0 1 0,0-1 0,0 0 0,0 0 0,0 1 0,0-1 0,0 0 0,1 0 0,-1 1 0,0-1 0,0 0 0,0 0 0,0 1 0,0-1 0,1 0 0,-1 0 0,0 0 0,0 1 0,0-1 0,1 0 0,-1 0 0,0 0 0,0 0 0,1 1 0,-1-1 0,0 0 0,0 0 0,1 0 0,-1 0 0,0 0 0,0 0 0,1 0 0,-1 0 0,0 0 0,0 0 0,1 0 0,-1 0 0,0 0 0,0 0 0,1 0 0,-21 12 0,-37 6 0,0-2 0,-105 16 0,158-31 0,-802 84 0,-6-70 0,560-26 0,220 7 0,-1-2 0,1 0 0,0-2 0,0-2 0,-47-21 0,78 31 0,0 0 0,0 0 0,0-1 0,0 1 0,0 0 0,0-1 0,0 1 0,1-1 0,-1 1 0,0-1 0,0 1 0,1-1 0,-1 0 0,0 1 0,1-1 0,-1 0 0,0 1 0,1-1 0,-1 0 0,0-1 0,2 1 0,1 0 0,-1 0 0,0 0 0,0 1 0,1-1 0,-1 0 0,1 1 0,-1-1 0,0 1 0,1 0 0,1-1 0,8-2 0,50-14 0,2 4 0,66-6 0,-63 10 0,893-96 0,-177 68 0,-712 37 0,-369 11 0,-754-10 0,516-17 0,302 7 0,125 5 0,-101-3 0,221 26 0,-4-14 0,1-1 0,0 0 0,0 0 0,1-1 0,12 5 0,6 2 0,378 156 0,-395-163 0,602 191 0,-555-176 0,20 6 0,-67-22 0,0-1 0,1 1 0,-1-1 0,0-1 0,0 0 0,13-1 0,-36 1 0,0-1 0,1 0 0,-1-1 0,-16-4 0,-3-1 0,-587-79 0,509 74 0,-99-7 0,177 20 0,44 11 0,-6-9 0,1 0 0,-1-1 0,1 1 0,0-1 0,0 0 0,0-1 0,12 2 0,47 0 0,-44-2 0,122-2 0,213-29 0,-86-8 0,-241 36 0,-25 2 0,-20 1 0,-93 8 0,-74 3 0,-237-13 0,332-5 0,0-3 0,-152-36 0,201 31 0,33 10 0,-1 1 0,-1 1 0,1-1 0,0 1 0,-1 0 0,1 1 0,-1 0 0,-12-1 0,23 3 0,0-1 0,1 1 0,-1-1 0,0 1 0,0 0 0,1 0 0,2 2 0,11 3 0,88 21 0,1-3 0,0-6 0,121 6 0,345-40 0,-2-50 0,-291 30 0,89 0 0,-157 17 0,-44 4 0,-123 13 0,-28 2 0,1-1 0,-1 0 0,0-1 0,26-7 0,13-7 0,66-11 0,-107 25 0,-7 1 0,1 0 0,-1 0 0,1-1 0,-1 0 0,0 0 0,0-1 0,0 0 0,0 0 0,9-6 0,44-38 0,-60 46 0,12-10 0,-12 11 0,1 0 0,-1 0 0,0 0 0,0 0 0,1-1 0,-1 1 0,0 0 0,0 0 0,1-1 0,-1 1 0,0 0 0,0 0 0,0-1 0,1 1 0,-1 0 0,0 0 0,0-1 0,0 1 0,0 0 0,0-1 0,0 1 0,0 0 0,0-1 0,1 1 0,-1 0 0,0-1 0,0 1 0,0 0 0,-1-1 0,1 1 0,0 0 0,0-1 0,0 1 0,0 0 0,0-1 0,0 1 0,0 0 0,-1-1 0,0 28 0,4 15 0,1 0 0,14 61 0,-9-64 0,-3 1 0,4 76 0,-10-109 0,1-1 0,0 1 0,0-1 0,2 7 0,-1-8 0,-1 0 0,0 1 0,0-1 0,-1 0 0,1 11 0,11-35 0,-1 5 0,12-34 0,-3 0 0,-2-2 0,15-59 0,-29 64 0,-4 29 0,0 14 0,0 8 0,0 88 0,-18-96 0,-30-21 0,8 2 0,-52-17 0,-3 4 0,0 4 0,-2 4 0,-1 5 0,-106-10 0,-461-4 0,338 44 0,281-8 0,34-2 0,1 1 0,0 0 0,-22 5 0,-20 5 0,51-10 0,0 0 0,1 1 0,-1-1 0,0 1 0,1-1 0,-1 1 0,1 0 0,-1 0 0,1-1 0,0 1 0,-1 0 0,1 1 0,-2 1 0,2-2 0,1 0 0,0 0 0,-1 1 0,1-1 0,0 0 0,0 0 0,0 0 0,0 1 0,0-1 0,0 0 0,1 0 0,-1 1 0,0-1 0,1 0 0,-1 0 0,0 0 0,1 0 0,1 2 0,-1 0 0,1-1 0,0 0 0,0 0 0,0 1 0,0-1 0,1-1 0,3 4 0,5 1 0,0 0 0,22 8 0,-28-13 0,38 14 0,0-3 0,1-1 0,1-3 0,75 6 0,183-12 0,-236-3 0,986-64 0,-934 53 0,171-8 0,-712 18 0,-54-1 0,-695-28 0,862 12 0,122 5 0,40 12 0,55 2 0,116 6 0,-8 0 0,291 48 0,-154-31 0,845 107 0,-725-99 0,323-8 0,-551-22 0,-26 0 0,0-1 0,29-3 0,-38 1 0,0-1 0,0-1 0,0 0 0,0-1 0,-1 0 0,17-11 0,13-6 0,38-18 0,-60 35 0,-17 5 0,-11 1 0,-9-2 0,1-1 0,0-1 0,-21-5 0,-9-2 0,-416-43 0,-4 27 0,189 12 0,-953-87 0,1150 94 0,-91 4 0,183 16 0,4-3 0,0-1 0,1 0 0,0 0 0,1-2 0,-1 0 0,21 7 0,-20-8 0,46 17 0,1-3 0,100 19 0,134 5 0,-238-37 0,631 41 0,178-65 0,-640 1 0,59-2 0,-215 13 0,-48 2 0,43 1 0,-156 1 0,-128 15 0,76-3 0,-335 4 0,-2-19 0,447 4 0,-615-29 0,488 17 0,-233-6 0,364 18 0,29 0 0,15 0 0,362 12 0,695 47 0,-756-48 0,103 2 0,138-14 0,-569-18 0,0 4 0,-2 1 0,0 1 0,0 0 0,-1 1 0,-1 0 0,0 1 0,-1 1 0,0 0 0,0 2 0,-21-9 0,-15-3 0,-1 2 0,0 3 0,-2 2 0,1 2 0,-98-6 0,-240 20 0,0 28 0,-200 6 0,348-32 0,-68 1 0,0-6 0,314 19 0,0-17 0,0 0 0,-1 0 0,1 0 0,0 0 0,0 0 0,0 0 0,1 0 0,-1-1 0,0 1 0,1-1 0,-1 1 0,1-1 0,-1 0 0,4 1 0,43 11 0,-31-9 0,78 18 0,0-4 0,1-4 0,132 2 0,271-25 0,0-23 0,-348 21 0,145-12 0,117-8 0,-202 28 0,-165 4 0,-103 1 0,-59 11 0,-12 1 0,-322 10 0,-333-16 0,478-10 0,-196-19 0,491 20 0,-205-1 56,139 2-1477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6:29.688"/>
    </inkml:context>
    <inkml:brush xml:id="br0">
      <inkml:brushProperty name="width" value="0.35" units="cm"/>
      <inkml:brushProperty name="height" value="0.35" units="cm"/>
      <inkml:brushProperty name="color" value="#FFFFFF"/>
    </inkml:brush>
  </inkml:definitions>
  <inkml:trace contextRef="#ctx0" brushRef="#br0">913 274 24575,'0'0'0,"0"0"0,0 0 0,0 0 0,19 18 0,-4-6 0,0 0 0,0-1 0,1 0 0,0-1 0,1-1 0,0-1 0,0 0 0,1-2 0,0 0 0,23 5 0,24 1 0,104 7 0,-138-16 0,437 18 0,3-22 0,-175-1 0,-258 2 0,66-9 0,-84 5 0,-1 0 0,1-2 0,-1 0 0,0-1 0,19-10 0,-32 14 0,0-1 0,-15-4 0,-8-3 0,-1 1 0,1 0 0,-34-11 0,-61-14 0,90 28 0,-528-112 0,-11 51 0,293 49 0,-69-7 0,307 22 0,0-1 0,-36-12 0,72 18 0,0 0 0,0-1 0,0 0 0,0 0 0,0-1 0,10-1 0,3-1 0,159-13 0,216 9 0,-32 28 0,476 91 0,-777-101 0,0-4 0,116 0 0,30-8 0,-224 0 0,0-1 0,-29-7 0,-6 0 0,-139-12 0,-271 7 0,-105 70 0,209-13 0,160-24 0,-496 34 0,449-42 0,204-10 0,24-1 0,14 0 0,6 0 0,306-13 0,78 29 0,-2 0 0,1-19 0,126-36 0,-138 9 0,-125 21 0,-70 4 0,-175 5 0,36-1 0,-1-2 0,1-1 0,59-15 0,148-48 0,-211 58 0,-22 7 0,1-1 0,-1-1 0,0-1 0,0 0 0,-1 0 0,0-2 0,0 1 0,14-11 0,-27 17 0,1-1 0,-1 1 0,1-1 0,0 0 0,-1 1 0,1 0 0,0-1 0,-1 1 0,1-1 0,0 1 0,0 0 0,-1-1 0,1 1 0,0 0 0,0 0 0,-1 0 0,1-1 0,0 1 0,0 0 0,0 0 0,0 0 0,-1 0 0,1 1 0,0-1 0,1 0 0,0 1 0,-1 1 0,0-1 0,0 0 0,1 1 0,-1-1 0,0 1 0,0-1 0,-1 1 0,3 2 0,0 3 0,0-1 0,-1-1 0,0 0 0,0 1 0,-1-1 0,0 1 0,0 0 0,1 10 0,-3 45 0,0-31 0,0 191 0,1-224 0,0-1 0,0 0 0,-1 1 0,1-1 0,-1 1 0,0-1 0,0 1 0,0-1 0,-1 1 0,-3-7 0,4 8 0,0 0 0,0 1 0,-1-1 0,1 1 0,-1-1 0,1 1 0,-1-1 0,0 1 0,0 0 0,1 0 0,-1 0 0,0 0 0,0 0 0,0 0 0,0 0 0,0 1 0,0-1 0,-1 1 0,1 0 0,-3-1 0,-5 1 0,0 1 0,-1 0 0,1 1 0,-20 5 0,-19 3 0,-330 8 0,-2-26 0,42 1 0,-955 8 0,1302-2 0,0 0 0,0 0 0,13-4 0,11-2 0,345-27 0,3 22 0,-221 9 0,189-4 0,441-21 0,-609 21 0,-1044 26 0,508 0 0,-430 30 0,227 18 0,424-48 0,-20-3 0,-212-6 0,104-11 0,273 0 0,-1 0 0,1 0 0,-1-1 0,15-6 0,14-2 0,451-66 0,-428 68 0,764-60 0,-787 66 0,588-19 0,-325 21 0,-339-2 0,0-2 0,-62-14 0,-2-1 0,-544-47 0,-3 27 0,532 33 0,-488-3 0,448 9 0,250-9 0,129 22 0,-133-5 0,392 45 0,-87-9 0,1-22 0,517-54 0,-654 0 0,-117 12 0,345-72 0,-405 67 0,-62 17 0,1 2 0,-1 0 0,1 1 0,1 2 0,-1-1 0,31 1 0,89 3 0,-427 6 0,-116-2 0,-1129-25 0,1330 28 0,-316 50 0,413-44 0,-127 0 0,170-11 0,54-1 0,-1-1 0,0 0 0,0 0 0,0-1 0,0 0 0,0 0 0,1-1 0,-1-1 0,0 1 0,1-1 0,0-1 0,0 1 0,-15-10 0,10 3-1365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4:03.635"/>
    </inkml:context>
    <inkml:brush xml:id="br0">
      <inkml:brushProperty name="width" value="0.35" units="cm"/>
      <inkml:brushProperty name="height" value="0.35" units="cm"/>
      <inkml:brushProperty name="color" value="#FFFFFF"/>
    </inkml:brush>
  </inkml:definitions>
  <inkml:trace contextRef="#ctx0" brushRef="#br0">200 155 24575,'0'0'0,"-2"0"0,-3 0 0,-2-2 0,-5-5 0,-8-7 0,-9-9 0,-10-9 0,-4-5 0,0-3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4:19.200"/>
    </inkml:context>
    <inkml:brush xml:id="br0">
      <inkml:brushProperty name="width" value="0.35" units="cm"/>
      <inkml:brushProperty name="height" value="0.35" units="cm"/>
      <inkml:brushProperty name="color" value="#FFFFFF"/>
    </inkml:brush>
  </inkml:definitions>
  <inkml:trace contextRef="#ctx0" brushRef="#br0">283 347 24575,'0'19'0,"3"-5"0,1 0 0,1-1 0,0 1 0,1-1 0,13 22 0,-7-11 0,101 183 0,-75-146 0,57 72 0,-94-132 0,-1 0 0,1 0 0,-1 0 0,1-1 0,-1 1 0,1 0 0,0 0 0,-1-1 0,1 1 0,0-1 0,0 1 0,-1 0 0,1-1 0,0 1 0,0-1 0,0 0 0,0 1 0,0-1 0,0 0 0,0 0 0,0 1 0,0-1 0,0 0 0,-1 0 0,1 0 0,0 0 0,0 0 0,0 0 0,0 0 0,0-1 0,0 1 0,0 0 0,0-1 0,0 1 0,0 0 0,0-1 0,0 1 0,-1-1 0,1 1 0,0-1 0,0 1 0,-1-1 0,2-1 0,2-2 0,0-2 0,0 1 0,-1 0 0,1-1 0,3-7 0,-4 6 0,13-23 0,-2-1 0,-1 1 0,9-38 0,-16 45 0,-1-1 0,-1 0 0,-2 0 0,0-1 0,-2-25 0,-1 3 0,18 47 0,205-3 0,288-39 0,215-73 0,-711 112 0,712-94 0,-123 61 0,-597 37 0,-6 1 0,-11 5 0,-24 6 0,-98 27 0,-239 37 0,-146-14 0,396-51 0,-759 35 0,625-48 0,361 10 0,-29-1 0,370 4 0,-257-9 0,576 0 0,-584-8 0,84-1 0,-68 6 0,-215-24 0,-12-8 0,-1 1 0,-2 2 0,-48-33 0,65 50 0,-165-107 0,159 108 0,-9-4 0,30 14 0,-1 0 0,0-1 0,1 1 0,-1 0 0,0-1 0,1 1 0,0-1 0,-1 1 0,1-1 0,0 0 0,0 0 0,-2-3 0,19 13 0,27 13 0,36 23 0,-68-37 0,0 0 0,-1 1 0,0 1 0,17 18 0,-27-26 0,0-1 0,0 0 0,0 1 0,0-1 0,0 0 0,0 1 0,0-1 0,0 0 0,0 1 0,0-1 0,0 0 0,-1 1 0,1-1 0,0 0 0,0 1 0,0-1 0,-1 0 0,1 0 0,0 1 0,0-1 0,-1 0 0,1 0 0,0 1 0,-1-1 0,1 0 0,0 0 0,-1 0 0,1 0 0,0 0 0,-1 1 0,1-1 0,0 0 0,-1 0 0,1 0 0,-1 0 0,-15 6 0,-73 15 0,-177 21 0,-96-23 0,-590-52 0,349-17 0,515 37 0,62 8 0,-1 1 0,-48 0 0,74 4 0,0 0 0,0 1 0,-1-1 0,1 0 0,0 0 0,0 1 0,0-1 0,0 1 0,0-1 0,0 1 0,0 0 0,0-1 0,0 1 0,0 0 0,1 0 0,-1-1 0,0 1 0,0 0 0,1 0 0,-1 0 0,0 0 0,1 0 0,-1 0 0,1 0 0,-1 0 0,1 0 0,0 0 0,0 1 0,-1-1 0,1 0 0,0 1 0,-1 6 0,0 0 0,1 0 0,0 11 0,1-8 0,-2 6 0,2 1 0,0 0 0,1 0 0,1-1 0,0 1 0,8 22 0,-7-31 0,-1 1 0,0-1 0,0 0 0,-1 1 0,-1 0 0,1-1 0,-2 1 0,1 0 0,-2 14 0,1-24 0,-1 0 0,1 1 0,0-1 0,-1 0 0,1 0 0,0 0 0,0 0 0,-1 0 0,1 0 0,0 0 0,-1 0 0,1 0 0,0 0 0,-1 0 0,1 0 0,0 0 0,-1 0 0,1 0 0,0 0 0,-1 0 0,1 0 0,0 0 0,-1 0 0,1-1 0,0 1 0,0 0 0,-1 0 0,1 0 0,0-1 0,-1 1 0,1 0 0,-11-7 0,-4-11 0,1 0 0,1 0 0,0-1 0,-12-29 0,-14-19 0,18 38 0,10 15 0,-12-22 0,21 32 0,0 0 0,0 0 0,0 0 0,1 0 0,-1 0 0,1-1 0,0 1 0,0-1 0,1 1 0,-1-8 0,4 135 0,-3 1 0,0-422 0,0 324 0,3 116 0,-1-112 0,2 1 0,12 48 0,-13-70 0,0 1 0,-1 0 0,0-1 0,0 1 0,-1 0 0,-1 0 0,-1 18 0,-14-44 0,12 12 0,0-2 0,0 1 0,1 0 0,-1 0 0,1-1 0,0 1 0,1-1 0,0 0 0,-1 0 0,2 1 0,-1-1 0,1 0 0,0 0 0,1-10 0,16 23 0,3 1 0,0-1 0,1-1 0,28 4 0,66 5 0,-76-10 0,393 22 0,2-27 0,-216-1 0,246-5 0,41 0 0,-178 6 0,-498-11 0,45 1 0,-643-2 0,344 10 0,177-10 0,-59 0 0,294 12 0,-5-1 0,17 2 0,12-1 0,222 25 0,544-13 0,-535-13 0,150-15 0,-292 10 0,121 3 0,-172 3 0,-54 1 0,-1-1 0,1 1 0,0 0 0,-9 3 0,-11 2 0,-74 3 0,-151-5 0,151-5 0,-1006-19 0,-73-9 0,1351 43 0,-63-2 0,646 1 0,-539-14 0,853-20 0,-835 6 0,411-11 0,-653 27 0,0 0 0,0 0 0,1 1 0,-1-1 0,-6 4 0,-19 3 0,-104 12 0,-145 3 0,244-21 0,-434 15 0,37-2 0,150-3 0,-118 8 0,94 3 0,-201 13 0,233-32 0,140-4 0,1677 25 0,-502-12 0,-738-14 0,-584 14 0,218-8 0,-1269 105 0,909-73 0,-2-36 0,337-12 0,0-3 0,-94-27 0,141 30 0,41 11 0,-46-14 0,44 12 0,0 1 0,-1-1 0,2 0 0,-1 0 0,0 0 0,0-1 0,1 0 0,-1 1 0,-2-5 0,5 6 0,0 0 0,0 0 0,0 0 0,1 0 0,-1 0 0,0 0 0,1 0 0,-1 0 0,1-1 0,-1 1 0,1 0 0,0 0 0,-1-1 0,1 1 0,0 0 0,0-1 0,0 1 0,0 0 0,0-1 0,0 1 0,1 0 0,-1 0 0,0-1 0,1 1 0,-1 0 0,1 0 0,-1-1 0,1 1 0,-1 0 0,1 0 0,0 0 0,0 0 0,0 0 0,-1 0 0,1 0 0,0 0 0,0 0 0,0 0 0,2 0 0,3-4 0,0 1 0,0 0 0,1 0 0,-1 1 0,11-4 0,8-2 0,-1 2 0,1 1 0,34-4 0,80-3 0,-92 10 0,173-12 0,377-30 0,356-25 0,-252 20 0,-617 41 0,120-4 0,-191 11 0,-11 2 0,-8 4 0,5-4 0,-12 7 0,0-1 0,0-1 0,-1 0 0,0 0 0,-18 2 0,-75 8 0,65-10 0,-624 66 0,525-55 0,58-5 0,1-3 0,-97-4 0,392-3 0,-103-3 0,276 1 0,411 3 0,-602 10 0,10 0 0,64-12 0,-272-21 0,-3 9 0,0 1 0,-1 0 0,0 0 0,-1 0 0,0 1 0,0 0 0,-1 1 0,-11-9 0,-23-26 0,3-8 0,-65-109 0,92 141 0,-2-6 0,-22-47 0,34 66 0,0 1 0,0-1 0,0 1 0,-1 0 0,0 0 0,0 0 0,-5-5 0,7 10 0,1-1 0,0 0 0,0 1 0,0-1 0,0 0 0,0 1 0,1-1 0,-1 0 0,0 0 0,1 0 0,-1 0 0,1 0 0,0 0 0,0 0 0,0 0 0,0 0 0,0 0 0,0 0 0,0 1 0,1-1 0,0-3 0,-1 24 0,4 71 0,23 127 0,-13-124 0,32 159 0,-44-247 0,-1-1 0,0 0 0,0 1 0,0-1 0,-1 0 0,0 1 0,0-1 0,0 8 0,-17-28 0,2 1 0,-1 1 0,0 1 0,-1 1 0,0 0 0,-1 2 0,0 0 0,-38-15 0,18 11 0,1 2 0,-1 2 0,-52-6 0,-246-14 0,-1 22 0,85 7 0,-252-6 0,395-1 0,-75 0 0,192 8 0,223-14 0,-96-3 0,146 1 0,160 17 0,-441-1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4:23.751"/>
    </inkml:context>
    <inkml:brush xml:id="br0">
      <inkml:brushProperty name="width" value="0.35" units="cm"/>
      <inkml:brushProperty name="height" value="0.35" units="cm"/>
      <inkml:brushProperty name="color" value="#FFFFFF"/>
    </inkml:brush>
  </inkml:definitions>
  <inkml:trace contextRef="#ctx0" brushRef="#br0">2573 59 24575,'0'-25'0,"0"25"0,0-1 0,0 1 0,0-1 0,0 1 0,0-1 0,0 1 0,0-1 0,0 1 0,0-1 0,0 1 0,1-1 0,-1 1 0,0-1 0,0 1 0,0 0 0,1-1 0,-1 1 0,0-1 0,1 1 0,-1 0 0,0-1 0,1 1 0,-1 0 0,0-1 0,1 1 0,-1 0 0,1-1 0,-1 1 0,1 0 0,-1 0 0,1-1 0,1 1 0,0 0 0,-1 0 0,1 0 0,-1 0 0,1 0 0,-1 1 0,1-1 0,0 0 0,-1 1 0,3 0 0,2 2 0,1-1 0,-1 2 0,10 5 0,-3 2 0,-1 0 0,0 1 0,0 0 0,12 19 0,-11-15 0,-12-15 0,0-1 0,0 1 0,0 0 0,0 0 0,-1 0 0,1 0 0,0 0 0,-1 0 0,1 0 0,-1 0 0,1 1 0,-1-1 0,1 0 0,-1 0 0,0 0 0,0 0 0,0 1 0,0-1 0,1 0 0,-2 0 0,1 0 0,0 1 0,0-1 0,0 0 0,0 0 0,-1 0 0,1 0 0,-1 1 0,1-1 0,-1 0 0,1 0 0,-1 0 0,1 0 0,-1 0 0,0 0 0,0 0 0,1 0 0,-1-1 0,0 1 0,-2 1 0,-3 2 0,-1 0 0,0 0 0,0-1 0,0 0 0,-10 3 0,4-1 0,-37 12 0,0-2 0,-2-3 0,1-1 0,-2-3 0,-94 3 0,55-12 0,0-4 0,-135-25 0,-215-68 0,85 16 0,-157 26 0,430 50 0,39 6 0,-1 1 0,-84 14 0,77-7 0,-83 1 0,126-10 0,-7 1 0,17 0 0,0 0 0,-1 0 0,1 0 0,0 0 0,0 0 0,-1 0 0,1 0 0,0 0 0,-1 1 0,1-1 0,0 0 0,-1 0 0,1 0 0,0 0 0,0 1 0,-1-1 0,1 0 0,0 0 0,0 0 0,0 1 0,-1-1 0,1 0 0,0 0 0,0 1 0,0-1 0,-1 0 0,1 0 0,0 1 0,0-1 0,0 0 0,0 1 0,0-1 0,0 0 0,0 1 0,0 0 0,0 1 0,1-1 0,-1 1 0,1-1 0,-1 1 0,1-1 0,-1 1 0,1-1 0,0 0 0,0 0 0,0 1 0,0-1 0,0 0 0,0 0 0,0 0 0,0 0 0,0 0 0,0 0 0,1 0 0,-1 0 0,0-1 0,1 1 0,-1 0 0,3 0 0,6 3 0,0 0 0,16 2 0,-9-1 0,275 63 0,7-21 0,-234-38 0,161 17 0,306-3 0,290-13 0,-483-10 0,-370-2 0,-1-1 0,-33-8 0,20 3 0,-212-35 0,-637-90 0,855 129 0,-717-64 0,665 66 0,-101 11 0,147-5 0,-51 6 0,83-9 0,-4 2 0,17-3 0,-1 1 0,1-1 0,-1 1 0,1-1 0,-1 1 0,1-1 0,-1 1 0,1-1 0,0 1 0,-1 0 0,1-1 0,0 1 0,-1 0 0,1-1 0,0 1 0,0 0 0,0-1 0,0 1 0,0 0 0,0-1 0,0 1 0,0 0 0,0 0 0,0 0 0,0 2 0,0-1 0,0 0 0,0 0 0,0 1 0,0-1 0,0 0 0,1 0 0,-1 0 0,1 1 0,0-1 0,0 0 0,0 0 0,0 0 0,0 0 0,0 0 0,0 0 0,1-1 0,-1 1 0,1 0 0,-1-1 0,1 1 0,-1-1 0,1 1 0,0-1 0,0 0 0,0 0 0,0 1 0,0-2 0,4 3 0,56 24 0,2-3 0,0-3 0,87 17 0,205 19 0,-286-48 0,176 18 0,259-5 0,-100-10 0,-2 36 0,-294-18 0,-35-8 0,-59-20 0,-1-1 0,15 0 0,-40-1 0,-1-2 0,1 0 0,0 0 0,-14-5 0,-15-3 0,-221-37 0,-3 12 0,-354-3 0,-322 37 0,482 3 0,423-2-1365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4:39.917"/>
    </inkml:context>
    <inkml:brush xml:id="br0">
      <inkml:brushProperty name="width" value="0.35" units="cm"/>
      <inkml:brushProperty name="height" value="0.35" units="cm"/>
      <inkml:brushProperty name="color" value="#FFFFFF"/>
    </inkml:brush>
  </inkml:definitions>
  <inkml:trace contextRef="#ctx0" brushRef="#br0">3611 347 24575,'-21'0'0,"8"-1"0,-1 0 0,-14-4 0,19 3 0,0 0 0,0 1 0,-1 0 0,1 1 0,0 0 0,-17 2 0,-71 21 0,57-13 0,-2-1 0,-50 5 0,-560 2 0,273-11 0,199 0 0,-462 7 0,135-49 0,499 36 0,-170-27 0,165 25 0,0-1 0,0-1 0,-14-7 0,-11-3 0,24 12 0,14 3 0,12-5 0,8-3 0,0 1 0,1 0 0,0 2 0,0 0 0,34-2 0,110 2 0,-126 5 0,271 13 0,-39 0 0,411-14 0,-437-18 0,-55 2 0,-147 15 0,0-2 0,0-2 0,82-24 0,-93 25 0,-33 5 0,-15 0 0,-398-11 0,-766-121 0,1007 109 0,-80-16 0,250 38 0,-6-1 0,0 0 0,0 0 0,0 1 0,0 0 0,-1 0 0,-14 2 0,34 11 0,32 12 0,1-1 0,66 23 0,96 23 0,-186-63 0,153 41 0,2-6 0,195 18 0,360-2 0,120-47 0,-529-12 0,-215 0 0,-139-20 0,21 14 0,0 0 0,-21-9 0,12 8 0,-1 2 0,-1 1 0,-38-6 0,-74-1 0,98 11 0,-473-10 0,259 28 0,-89 3 0,-217-6 0,556-13 0,5 2 0,9 4 0,20 4 0,229 45 0,318 25 0,-10-66 0,-403-15 0,-180 0 0,-1 0 0,0-2 0,-20-5 0,-13-3 0,-340-32 0,-6 25 0,306 15 0,-1498 28 0,760 2 0,810-27 0,-14 0 0,22-1 0,10 0 0,26-6 0,1 2 0,51-4 0,61 8 0,-78 1 0,725 12 0,-54 0 0,810-12 0,-1574 1 0,-41 8 0,4 0 0,-477 27 0,73-7 0,-335 19 0,628-42 0,-251 0 0,396-9 0,-34-7 0,-23-2 0,71 11 0,35 2 0,20 0 0,495 39 0,-246-12 0,547 25 0,-346-31 0,97-11 0,-441-11 0,-58 6 0,-2 1 0,139-8 0,-221 1 0,0 0 0,0 0 0,0 0 0,0-1 0,0 1 0,0 0 0,1 0 0,-1 0 0,0-1 0,0 1 0,0 0 0,0 0 0,0 0 0,0-1 0,0 1 0,0 0 0,-1 0 0,1 0 0,0-1 0,0 1 0,0 0 0,0 0 0,0 0 0,0-1 0,0 1 0,0 0 0,0 0 0,-1 0 0,1 0 0,0 0 0,0-1 0,0 1 0,0 0 0,0 0 0,-1 0 0,1 0 0,0 0 0,-7-8 0,-12-7 0,-1 1 0,0 1 0,-1 1 0,0 0 0,-1 2 0,-29-10 0,-143-34 0,188 53 0,-176-36 0,-1 8 0,-216-7 0,-375 28 0,519 9 0,-1336-1 0,1645 0 0,102 12 0,-102-2 0,535 79 0,-131-42 0,0-26 0,-414-20 0,759-22 0,-694 14 0,95-10 0,53-30 0,-148 43 0,-108 4 0,-15-1 0,1-1 0,-25-5 0,-12-2 0,-277-16 0,225 23 0,-124 11 0,-314 52 0,-305 25 0,217-76 0,394-12 0,173 3 0,15 0 0,-51-5 0,-26-19 0,120 22 0,0 1 0,0-1 0,0 0 0,0-1 0,0 1 0,0 0 0,-5-4 0,6 3 0,0 1 0,-1 0 0,1-1 0,-1 1 0,1 0 0,-1 0 0,1 1 0,-1-1 0,-4 0 0,8-29 0,-1 20 0,0 9 0,-1 0 0,1 0 0,0 0 0,0 0 0,0 0 0,0 0 0,1 0 0,-1 0 0,0 0 0,0 0 0,1 0 0,0-2 0,0 2 0,-1 1 0,1-1 0,0 1 0,0 0 0,0-1 0,0 1 0,0-1 0,0 1 0,0 0 0,0 0 0,0 0 0,0 0 0,0 0 0,0 0 0,0 0 0,1 0 0,12-1 0,-1-1 0,1 0 0,-1-1 0,20-6 0,25-6 0,357-19 0,-241 25 0,1090-40 0,-1199 47 0,899-3 0,-572 6 0,-137-1 0,-247-1 0,0-1 0,-1 1 0,1-2 0,-1 1 0,1-1 0,6-3 0,-5 2 0,-1 1 0,1 0 0,-1 1 0,1-1 0,0 2 0,0 0 0,0 0 0,16 0 0,-52 0 0,0-2 0,-32-8 0,-3 1 0,-65-9 0,-334-31 0,50 31 0,-47 13 0,292 7 0,0 8 0,138-6 0,-10 3 0,-9 0 0,17 0 0,26-5 0,0 0 0,0 0 0,0 0 0,0 0 0,-1-1 0,1 0 0,0 1 0,-5-2 0,5 1 0,0 0 0,1 0 0,-1 1 0,0-1 0,0 1 0,1 0 0,-1 0 0,0 0 0,1 0 0,-1 1 0,1 0 0,0-1 0,-1 1 0,1 0 0,-3 3 0,-29 14 0,6-10 0,-1 0 0,0-2 0,-59 5 0,-94-4 0,116-7 0,-63 10 0,7 0 0,-153-10 0,171-2 0,305 1 0,685-7 0,137-10 0,-179 17 0,-791-2 0,0-3 0,66-16 0,-22 4 0,-89 16 0,-4 0 0,0 1 0,0-1 0,0 1 0,-1 0 0,1-1 0,0 1 0,0 1 0,0-1 0,4 1 0,-28-1 0,10 1 0,-199-8 0,-10 0 0,44 8 0,-653 18 0,547 2 0,-301 18 0,162-24 0,212-13 0,158-2 0,519-21 0,-201 0 0,301-33 0,117-7 0,-671 60 0,316 0 0,-75 5 0,-216-7 0,0-2 0,55-13 0,13-13 0,-57 16 0,-54 15-91,1 0 1,-1 0-1,0 0 0,1-1 0,-1 1 0,1-1 0,-1 0 1,1 0-1,-1 0 0,-3-2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4:53.962"/>
    </inkml:context>
    <inkml:brush xml:id="br0">
      <inkml:brushProperty name="width" value="0.35" units="cm"/>
      <inkml:brushProperty name="height" value="0.35" units="cm"/>
      <inkml:brushProperty name="color" value="#FFFFFF"/>
    </inkml:brush>
  </inkml:definitions>
  <inkml:trace contextRef="#ctx0" brushRef="#br0">799 426 24575,'637'-24'0,"59"-61"0,-392 48 0,1 26 0,-265 14 0,78 16 0,-95-14 0,-22-5 0,-1 0 0,1 0 0,-1 0 0,1 0 0,-1 0 0,1 1 0,-1-1 0,1 0 0,-1 0 0,1 0 0,-1 1 0,1-1 0,-1 0 0,1 1 0,-1-1 0,1 0 0,-1 1 0,0-1 0,1 0 0,-1 1 0,0-1 0,1 1 0,-1 0 0,0-1 0,0 1 0,0-1 0,0 1 0,0-1 0,0 1 0,0-1 0,0 1 0,0-1 0,-1 1 0,1-1 0,0 0 0,0 1 0,0-1 0,-1 1 0,1-1 0,0 0 0,-1 1 0,1-1 0,-1 1 0,-1 1 0,0 0 0,-1 0 0,1 0 0,-1 0 0,0-1 0,-4 3 0,-27 7 0,1-2 0,-1-1 0,-38 4 0,45-8 0,-540 52 0,-7-40 0,167-8 0,-452 3 0,630-29 0,175 12 0,49 6 0,-7-2 0,16 2 0,26-1 0,197-29 0,51-5 0,828-40 0,-147 72 0,-932 5 0,0 1 0,0 1 0,-1 1 0,1 2 0,-1 0 0,30 14 0,-56-21 0,0 0 0,1 0 0,-1 0 0,0 0 0,0 0 0,0 0 0,1 0 0,-1 0 0,0 0 0,0 0 0,0 0 0,0 1 0,1-1 0,-1 0 0,0 0 0,0 0 0,0 0 0,0 0 0,0 1 0,0-1 0,1 0 0,-1 0 0,0 0 0,0 0 0,0 0 0,0 1 0,0-1 0,0 0 0,0 0 0,0 0 0,0 1 0,0-1 0,0 0 0,0 0 0,0 0 0,0 1 0,0-1 0,0 0 0,0 0 0,0 0 0,0 1 0,-8 5 0,-19 3 0,-29 5 0,-1-3 0,-85 6 0,-119-8 0,217-8 0,-1028 0 0,519-3 0,120 2 0,1006 13 0,430 13 0,-636-19 0,175-4 0,-335-4 0,-172-1 0,0-1 0,0-2 0,33-10 0,36-6 0,-43 11 0,-32 5 0,0 1 0,51-2 0,6 7 0,-116 3 0,-117 11 0,-1738 25 0,1814-40 0,662 15 0,-288-4 0,606 10 0,-328-20 0,-337-2 0,-260 2 0,-1 0 0,1 1 0,0 1 0,0 1 0,-17 5 0,-75 34 0,86-32 0,16-8 0,-1 0 0,1 0 0,-1 0 0,0-1 0,0 0 0,0 0 0,0 0 0,-1-1 0,1 0 0,-8-1 0,-1-2 0,-1 0 0,1-2 0,0 0 0,0 0 0,-16-8 0,-21-6 0,-240-44 0,-7 26 0,-216 9 0,-4 29 0,417 0 0,-206 3 0,-268 2 0,350-16 0,173 6 0,31 3 0,-1-2 0,-24-4 0,32 4 0,-1 0 0,-29 1 0,29 1 0,17 18 0,3 6 0,0-1 0,2 1 0,0-1 0,14 36 0,-6-17 0,-1-1 0,2-1 0,1-1 0,34 62 0,-36-86 0,-13-15 0,0 0 0,0 0 0,0 0 0,0 1 0,1-1 0,-1 0 0,0 0 0,0 0 0,1 0 0,-1 0 0,0 0 0,0 0 0,0 0 0,1 0 0,-1 0 0,0 0 0,0 0 0,1 0 0,-1 0 0,0 0 0,0 0 0,1 0 0,-1 0 0,0 0 0,0 0 0,0-1 0,1 1 0,-1 0 0,0 0 0,0 0 0,0 0 0,0 0 0,1-1 0,-1 1 0,0 0 0,0 0 0,0 0 0,2-4 0,-1 1 0,0 0 0,0 0 0,0 0 0,-1-1 0,1 1 0,-1-7 0,1-22 0,-1 0 0,-7-48 0,-18-64 0,22 127 0,-12-57 0,-3 0 0,-3 0 0,-4 2 0,-40-83 0,57 139 0,-20-26 0,17 27 0,11 44 0,1 41 0,4 0 0,14 77 0,40 60 0,-12-54 0,-46-148 0,0-3 0,0 1 0,-1-1 0,1 0 0,-1 0 0,1 1 0,-1-1 0,0 0 0,0 0 0,0 1 0,0-1 0,-1 5 0,-18-29 0,18 19 0,0 1 0,0 0 0,0-1 0,0 1 0,0-1 0,1 1 0,-1 0 0,1-1 0,0 0 0,0 1 0,0-1 0,0 1 0,0-1 0,1-3 0,16 7 0,19-3 0,-1-1 0,64-15 0,-39 7 0,816-98 0,-183 64 0,-353 28 0,368-4 0,-392 21 0,-317-1 0,0 0 0,-1-1 0,1 1 0,0-1 0,-1 1 0,1-1 0,0 1 0,0-1 0,1 0 0,-3-3 0,2 1 0,-5-5 0,0 1 0,0 0 0,-1-1 0,1 2 0,-2-1 0,1 1 0,-1 0 0,0 1 0,-1 0 0,0 0 0,1 1 0,-2 0 0,-11-5 0,6 1 0,13 7 0,0 1 0,0 0 0,0-1 0,0 1 0,0 0 0,-1 0 0,1 0 0,-5-1 0,7 2 0,-1 1 0,0-1 0,0 0 0,0 0 0,0 0 0,1 1 0,-1-1 0,0 0 0,0 1 0,1-1 0,-1 1 0,0-1 0,1 1 0,-1-1 0,0 1 0,1 0 0,-1-1 0,1 1 0,-1 0 0,1-1 0,-1 1 0,1 0 0,0-1 0,-1 1 0,1 0 0,0 0 0,-1 0 0,1-1 0,0 1 0,0 0 0,0 0 0,0 1 0,-3 15 0,0 1 0,2 0 0,0 0 0,3 31 0,-1-8 0,-1 250 0,0-665 0,2 400 0,8 43 0,-9-58 0,16 57 0,-12-51 0,-1-1 0,0 1 0,-2-1 0,1 1 0,-2 0 0,0 19 0,-2-49 0,1 0 0,-2 0 0,0 0 0,0 1 0,-1-1 0,-1 1 0,-7-19 0,6 18 0,0 0 0,1 0 0,1-1 0,0 1 0,1-1 0,0 0 0,1-21 0,0 35 0,1 0 0,0 0 0,0-1 0,0 1 0,0 0 0,0 0 0,0 0 0,0 0 0,-1-1 0,1 1 0,0 0 0,0 0 0,0 0 0,0 0 0,-1 0 0,1 0 0,0 0 0,0 0 0,0-1 0,-1 1 0,1 0 0,0 0 0,0 0 0,0 0 0,-1 0 0,1 0 0,0 0 0,0 0 0,0 0 0,-1 0 0,1 0 0,0 0 0,0 0 0,0 1 0,-1-1 0,1 0 0,0 0 0,0 0 0,0 0 0,-1 0 0,1 0 0,0 0 0,0 0 0,0 1 0,0-1 0,0 0 0,-1 0 0,1 1 0,-15 7 0,12-6 0,-73 45 0,51-29 0,-43 21 0,31-23 0,-1-2 0,-1-1 0,-62 12 0,-124 6 0,-413-17 0,482-15 0,83 1 0,-450-7 0,2-25 0,283-7 0,109 16 0,86 15 0,0-1 0,-54-20 0,92 27 0,0 0 0,0 1 0,-1 0 0,1-1 0,-1 1 0,1 1 0,0-1 0,-12 2 0,31-2 0,-1 1 0,1 0 0,-1 1 0,17 3 0,-3 0 0,324 38 0,274 30 0,3-37 0,168-40 0,-620-4 0,207-37 0,-233 24 0,101-20 0,-232 39 0,-1 0 0,1 1 0,0 1 0,20 1 0,-36 0 0,-1 0 0,1-1 0,0 1 0,-1-1 0,1 0 0,0 0 0,3-2 0,-3 2 0,-1 0 0,0 1 0,0-1 0,0 0 0,1 1 0,-1-1 0,0 1 0,0-1 0,1 1 0,-1 0 0,0 0 0,3 0 0,-33-19 0,5 6 0,3 0 0,-1 2 0,0 1 0,0 0 0,-30-8 0,-652-137 0,289 113 0,164 22 0,181 12 0,-298-18 0,49 27 0,321 18 0,1-14 0,0 0 0,1-1 0,0 1 0,-1-1 0,2 0 0,-1 0 0,10 5 0,-4-2 0,28 17 0,1-1 0,1-2 0,49 17 0,-19-13 0,84 17 0,-37-17 0,0-6 0,2-4 0,158-2 0,523-15 0,-794 3 0,1-1 0,-1 1 0,1 1 0,-1-1 0,0 1 0,0 1 0,0-1 0,0 1 0,0 0 0,-1 1 0,1-1 0,7 7 0,6 6 0,-1 0 0,22 25 0,-20-20 0,-19-18 0,0-1 0,0 1 0,0 0 0,-1 0 0,1 1 0,-1-1 0,0 0 0,0 0 0,0 1 0,0-1 0,-1 0 0,1 1 0,-1-1 0,0 1 0,0-1 0,0 1 0,0-1 0,-1 1 0,1-1 0,-1 0 0,-2 6 0,3-8 0,-1 0 0,0 0 0,0 0 0,1 0 0,-1-1 0,0 1 0,0 0 0,0-1 0,0 1 0,0 0 0,0-1 0,0 1 0,0-1 0,0 1 0,-1-1 0,1 0 0,0 0 0,0 1 0,0-1 0,0 0 0,-1 0 0,1 0 0,-2 0 0,-30-4 0,29 4 0,-190-46 0,70 15 0,-294-58 0,-5 21 0,-4 24 0,93 10 0,-13-8 0,317 39 0,-38 3 0,32 1 0,35-1-32,0-1 0,0 1 0,0 0 0,0-1 1,0 1-1,0-1 0,1 1 0,-1-1 0,0 1 0,0-1 0,0 0 0,0 0 0,1 1 0,-1-1 0,0 0 0,1 0 0,-2-1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5:05.050"/>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5:05.948"/>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5:23.43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5:43.573"/>
    </inkml:context>
    <inkml:brush xml:id="br0">
      <inkml:brushProperty name="width" value="0.35" units="cm"/>
      <inkml:brushProperty name="height" value="0.35" units="cm"/>
      <inkml:brushProperty name="color" value="#FFFFFF"/>
    </inkml:brush>
  </inkml:definitions>
  <inkml:trace contextRef="#ctx0" brushRef="#br0">767 310 24575,'0'0'0,"0"0"0,2 10 0,5-9 0,0 0 0,1 0 0,-1 0 0,0-1 0,0 0 0,10-2 0,8 1 0,244-4 0,198 5 0,-207 12 0,521 34 0,328 10 0,-617-58 0,-642 8 0,21 0 0,22-5 0,-1051 11 0,476-36 0,469 7 0,-151-15 0,89 8 0,-24-3 0,3-19 0,262 37 0,25 6 0,-1 0 0,1 1 0,0 0 0,-1 0 0,1 1 0,-1 0 0,1 1 0,-15 1 0,31-4 0,1 0 0,0 0 0,-1 0 0,0-1 0,8-5 0,20-11 0,-15 12 0,0 2 0,0 0 0,28-5 0,66-3 0,-42 5 0,653-47 0,-676 54 0,609-25 0,-467 21 0,178-8 0,91-7 0,-378 20 0,-92 2 0,0-1 0,0 1 0,-12 4 0,-16 1 0,-552 31 0,209-19 0,-905 106 0,1141-110 0,-203-4 0,296-11 0,315 14 0,-176-7 0,31 2 0,734 36 0,-275-31 0,-110-1 0,-232 8 0,-124-7 0,-65-10 0,52-3 0,-294 10 0,-546-21 0,-2-28 0,309 15 0,183 16 0,-98-7 0,-35 6 0,367 9 0,29 0 0,0 2 0,0-1 0,16 6 0,12 1 0,299 30 0,-170-22 0,466 21 0,3-37 0,-313-2 0,815-24 0,-590 4 0,-545 22 0,21-1 0,-19 1 0,-14 1 0,-175 17 0,-106 10 0,-585 10 0,381-20 0,-93 1 0,234-13 0,-134 0 0,2-29 0,400 14 0,-2-1 0,-92 2 0,372 6 0,154-5 0,791-92 0,-415 28 0,176 31 0,-536 55 0,-333-13 0,2 1 0,-62 7 0,0-1 0,-1-2 0,1 0 0,-1-2 0,-31 1 0,23-2 0,-1123 124 0,516-69 0,218-47 0,354-12 0,78-1 0,-1 0 0,0 0 0,1-1 0,-1 1 0,0-1 0,0 0 0,0 0 0,0-1 0,0 1 0,-1-1 0,4-3 0,7-5 0,44-31 0,80-77 0,-21 14 0,-54 50 0,41-30 0,-99 81 0,1 0 0,0 0 0,1 0 0,-1 1 0,1 0 0,-1 0 0,1 0 0,13-2 0,-19 5 0,1 1 0,-1-1 0,0 0 0,0 1 0,0-1 0,1 1 0,-1-1 0,0 1 0,0 0 0,0-1 0,0 1 0,0 0 0,0 0 0,0 0 0,0 0 0,0 0 0,-1 0 0,1 0 0,1 2 0,12 22 0,-14-25 0,7 17 0,-1 0 0,0 0 0,-2 1 0,0 0 0,4 34 0,-6 92 0,-2-37 0,-17-117 0,-5-5 0,1-1 0,-35-34 0,2 1 0,-135-96 0,157 124 0,-2 1 0,0 2 0,-1 1 0,-41-14 0,69 29 0,-1-1 0,0 1 0,0 1 0,0 0 0,0 0 0,0 0 0,0 1 0,0 1 0,-1-1 0,1 1 0,0 0 0,0 1 0,1 0 0,-1 0 0,0 1 0,1 0 0,-1 0 0,1 1 0,0 0 0,0 0 0,0 1 0,-9 7 0,-2 3 0,0 1 0,1 1 0,1 0 0,0 1 0,2 1 0,0 1 0,1 0 0,-15 30 0,19-28 0,-8 35 0,3-10 0,12-42 0,0 0 0,1 0 0,-1 0 0,1 0 0,0 1 0,1-1 0,-1 0 0,1 0 0,1 10 0,-18-26 0,8-1 0,1 0 0,-1 0 0,2-1 0,-9-21 0,-20-61 0,16 41 0,10 23 0,8 22 0,-1 0 0,0 0 0,0 0 0,-1 1 0,-1-1 0,-5-8 0,10 17 0,-1-1 0,1 1 0,0 0 0,-1-1 0,1 1 0,-1 0 0,1 0 0,-1 0 0,1-1 0,-1 1 0,1 0 0,-1 0 0,1 0 0,-1 0 0,1 0 0,-1 0 0,1 0 0,-1 0 0,1 0 0,0 0 0,-1 0 0,1 0 0,-1 0 0,1 0 0,-1 1 0,1-1 0,-1 0 0,1 0 0,-1 1 0,1-1 0,0 0 0,-1 0 0,1 1 0,-1-1 0,1 0 0,0 1 0,0-1 0,-1 1 0,1-1 0,-17 21 0,14-17 0,-10 12 0,1 1 0,1 1 0,0 0 0,1 1 0,2 0 0,-1 0 0,2 1 0,1 0 0,1 0 0,0 0 0,1 1 0,1 0 0,2 0 0,0 27 0,3 0 0,17-52 0,-15 1 0,0 1 0,0-1 0,-1 0 0,1 0 0,-1 0 0,1 0 0,-1-1 0,4-6 0,20-35 0,-16 25 0,-3 10 0,-3 18 0,1 6 0,27 54 0,-18-32 0,3-1 0,32 48 0,-43-73 0,0 0 0,1-1 0,0-1 0,0 1 0,1-1 0,0-1 0,1 0 0,0 0 0,0-1 0,0 0 0,0 0 0,20 6 0,-4-5 0,2 0 0,-1-2 0,1-1 0,-1-1 0,41-2 0,141-16 0,155-45 0,-3-24 0,77-16 0,190 4 0,-451 74 0,-46 5 0,-28 15 0,-91 2 0,-598-22 0,288 7 0,-299-22 0,176 9 0,-89 21 0,318 9 0,210 10 0,4-3 0,1-1 0,0-1 0,0-1 0,24 4 0,-6-2 0,232 34 0,4-22 0,-261-19 0,736 9 0,-470-12 0,-249 2 0,483 18 0,-10 0 0,-408-19 0,-115 14 0,0-6 0,-1-1 0,0 0 0,0-2 0,0 0 0,-21 2 0,14-2 0,-454 48 0,351-46 0,-228-20 0,35-4 0,279 16 0,-198 0 0,131 2 0,130 2 0,42 6 0,-9 1 0,456 11 0,-284-17 0,374 4 0,-384 4 0,48 0 0,-173-11 0,-536-16 0,-53 0 0,-232 45 0,217-4 0,421-22 0,-284 5 0,263-11 0,-149-23 0,207 19 0,33 5 0,0-1 0,1-1 0,-1-1 0,1 0 0,-22-10 0,34 9 0,10 1 0,17-4 0,-7 5 0,17-7 0,-1 1 0,1 1 0,40-6 0,88-7 0,405-11 0,-348 24 0,-44 1 0,957-28 0,-767 18 0,-184 13 0,-1202 23 0,246 33 0,341-34 0,0-18 0,146-1 0,61-5 0,113 2 0,75 4 0,23 2 0,17-2 0,7 1 0,92-11 0,89-7 0,558 10 0,-465 10 0,511 11 0,-685-11 0,1210 7 0,-1064-9 0,-661 15 0,352-12 0,-33 2 0,-964 33 0,-14-74 0,507-7 0,541 41 0,-248-13 0,252 14 0,21 1 0,9 1 0,9 2 0,24 7 0,12 1 0,229 13 0,2-24 0,-155-1 0,396 2 0,363-3 0,-444-11 0,-321 5 0,181-33 0,-284 36 0,-2-2 0,1 0 0,-1-2 0,24-12 0,-20 9 0,-21 10 0,0 1 0,0-1 0,0 0 0,-1 1 0,1-2 0,0 1 0,-1 0 0,1 0 0,-1-1 0,0 1 0,0-1 0,0 0 0,0 0 0,0 1 0,-1-1 0,1 0 0,0-4 0,-1 3 0,0-1 0,0 1 0,-1-1 0,1 1 0,-1-1 0,0 0 0,0 1 0,-1-1 0,1 1 0,-1-1 0,-2-6 0,0 3 0,0 0 0,0 0 0,-1 1 0,0-1 0,0 1 0,-1-1 0,0 1 0,0 1 0,-1-1 0,0 1 0,0 0 0,0 0 0,-8-5 0,2 5 0,0-1 0,0 2 0,-1 0 0,0 0 0,0 1 0,0 1 0,-17-3 0,-97-5 0,122 10 0,-262 4 0,-1 19 0,211-17 0,0 0 0,-583 37 0,-217-40 0,404-4 0,127 2-1365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6:21.60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24:14.84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6:39.591"/>
    </inkml:context>
    <inkml:brush xml:id="br0">
      <inkml:brushProperty name="width" value="0.35" units="cm"/>
      <inkml:brushProperty name="height" value="0.35" units="cm"/>
      <inkml:brushProperty name="color" value="#FFFFFF"/>
    </inkml:brush>
  </inkml:definitions>
  <inkml:trace contextRef="#ctx0" brushRef="#br0">525 117 24575,'0'0'0,"0"0"0,0 0 0,0 0 0,0 0 0,0 0 0,0 0 0,0 0 0,0 0 0,0 0 0,0 0 0,0 0 0,0 2 0,0-1 0,0 0 0,1 1 0,-1-1 0,0 0 0,1 1 0,-1-1 0,1 0 0,-1 0 0,1 0 0,0 1 0,1 0 0,5 4 0,1 0 0,0 0 0,0-1 0,0 0 0,17 7 0,-2-1 0,13 6 0,2-2 0,-1-1 0,2-1 0,42 7 0,163 19 0,-212-35 0,173 17 0,373-9 0,206-67 0,-249 40 0,-461 15 0,-117-2 0,-60-11 0,43 5 0,-1297-123 0,768 103 0,496 27 0,-156 19 0,-87 44 0,325-59 0,3-1 0,0 0 0,1-1 0,-1 0 0,-9 0 0,62 16 0,38 2 0,102 8 0,-122-19 0,1356 76 0,-1232-86 0,203 4 0,-295 9 0,-62-6 0,64 2 0,-96-6 0,-7 2 0,-10 4 0,-18 0 0,0-1 0,0-1 0,0-2 0,-46-2 0,43 0 0,-154-3 0,1-9 0,-353-64 0,398 43 0,-185-68 0,267 80 0,-88-17 0,147 37 0,0-1 0,1 1 0,-1 0 0,0 0 0,0 1 0,0-1 0,0 1 0,1 0 0,-1 0 0,0 0 0,1 0 0,-1 0 0,1 1 0,-1 0 0,1 0 0,0 0 0,-1 0 0,1 0 0,0 1 0,1-1 0,-1 1 0,0 0 0,1 0 0,-1 0 0,1 0 0,-3 5 0,-1 2 0,0 1 0,1 0 0,0 0 0,1 0 0,0 0 0,1 1 0,-3 15 0,1 11 0,2 1 0,2-1 0,5 71 0,33 114 0,-33-208 0,-1 0 0,2 0 0,0 0 0,10 19 0,-13-40 0,-1-6 0,-50-422 0,48 430 0,-31-165 0,25 144 0,0 2 0,-2-1 0,0 1 0,-24-41 0,32 62 0,0 1 0,0-1 0,0 1 0,0-1 0,0 1 0,0 0 0,0-1 0,-1 1 0,1 0 0,-1 0 0,1 0 0,-1 0 0,-1-1 0,2 2 0,0 0 0,0 0 0,0 0 0,0 0 0,1 0 0,-1 0 0,0 0 0,0 0 0,0 0 0,0 0 0,1 1 0,-1-1 0,0 0 0,0 1 0,1-1 0,-1 1 0,0-1 0,0 1 0,1-1 0,-1 1 0,1-1 0,-1 1 0,0 0 0,1-1 0,-1 1 0,1 0 0,-1-1 0,1 1 0,-1 1 0,-7 13 0,0-1 0,1 2 0,0-1 0,-7 31 0,6-15 0,-5 51 0,9-29 0,5 53 0,-1-9 0,3-98 0,-1 0 0,0 1 0,0 0 0,1-1 0,-1 1 0,0 0 0,5 1 0,-2-1 0,194-6 0,-28 1 0,945-27 0,-996 28 0,-90 3 0,450-10 0,-515 8 0,-66-15 0,22 4 0,-645-61 0,-6 52 0,668 22 0,-64-2 0,-180 21 0,296-17 0,-26 4 0,0-1 0,-42-2 0,78-2 0,-1 0 0,1 0 0,0 0 0,0 0 0,0 0 0,0 0 0,0 0 0,0 0 0,-1 0 0,1 0 0,0 0 0,0 0 0,0 0 0,0 0 0,0 0 0,0 0 0,-1 0 0,1 0 0,0 0 0,0 0 0,0 0 0,0 0 0,0 0 0,0 0 0,-1 0 0,1 0 0,0 0 0,0 0 0,0 0 0,0 1 0,0-1 0,0 0 0,0 0 0,0 0 0,0 0 0,-1 0 0,1 0 0,0 0 0,0 1 0,0-1 0,0 0 0,0 0 0,0 0 0,5 6 0,10 4 0,13-2 0,1 0 0,43 4 0,-18-3 0,436 62 0,4-24 0,-219-22 0,-203-18 0,611 63 0,-3 26 0,-601-83 0,160 8 0,-197-21 0,51-1 0,-83 1 0,1-2 0,-1 1 0,0-2 0,1 1 0,-1-1 0,14-7 0,-21 9 0,1-1 0,-1 0 0,0 0 0,0 0 0,0 0 0,0 0 0,-1-1 0,1 1 0,-1-1 0,1 1 0,-1-1 0,0 0 0,2-4 0,-3 5 0,-1 0 0,1 0 0,0 0 0,-1 0 0,1 0 0,-1 0 0,0 0 0,0 0 0,0 0 0,0 0 0,0 0 0,0 0 0,0 0 0,-1 0 0,1-1 0,-1 1 0,0 0 0,1 1 0,-1-1 0,0 0 0,0 0 0,0 0 0,-3-2 0,-48-65 0,-14-21 0,20 17 0,4-1 0,3-3 0,-34-96 0,62 148 0,5 16 0,6 8 0,0 1 0,0 0 0,0 0 0,0 0 0,0 0 0,0 0 0,0 0 0,0 0 0,-1 0 0,1 0 0,0 0 0,0 0 0,0 0 0,0 0 0,0 0 0,0-1 0,0 1 0,0 0 0,0 0 0,0 0 0,-1 0 0,1 0 0,0 0 0,0 0 0,0 0 0,0 0 0,0 0 0,0 0 0,0 0 0,0 0 0,0 0 0,0 0 0,-1 0 0,1 0 0,0 0 0,0 0 0,0 0 0,0 1 0,0-1 0,0 0 0,0 0 0,0 0 0,0 0 0,0 0 0,0 0 0,-1 0 0,1 0 0,0 0 0,0 0 0,0 0 0,0 0 0,0 0 0,0 1 0,0-1 0,0 0 0,0 0 0,0 0 0,0 0 0,0 0 0,0 0 0,0 0 0,0 0 0,-18 80 0,-10 110 0,20-120 0,-2 21 0,5 142 0,5-244 0,-1 0 0,0 1 0,-1-1 0,1 1 0,-5-12 0,4 17 0,0 0 0,0 0 0,-1 1 0,0-1 0,1 1 0,-1 0 0,-1-1 0,1 1 0,-1 1 0,1-1 0,-1 0 0,-8-5 0,-3 0 0,-1 0 0,0 1 0,0 0 0,-30-8 0,-72-15 0,103 27 0,-106-20 0,-235-15 0,-126 30 0,267 8 0,-581 11 0,-164-4 0,580-39 0,365 32 0,15 1 0,0 0 0,0 0 0,0 0 0,0 0 0,0 0 0,0 0 0,0 0 0,0 1 0,0-1 0,0 0 0,0 0 0,0 0 0,0 0 0,0 0 0,0 0 0,0 0 0,0 0 0,0 0 0,0 0 0,0 0 0,0 0 0,0 0 0,0 0 0,0 0 0,0 0 0,0 0 0,0 1 0,0-1 0,0 0 0,0 0 0,0 0 0,0 0 0,0 0 0,0 0 0,0 0 0,0 0 0,0 0 0,0 0 0,0 0 0,0 0 0,0 0 0,0 0 0,0 0 0,0 0 0,0 0 0,0 0 0,0 0 0,0 1 0,0-1 0,0 0 0,0 0 0,-1 0 0,1 0 0,0 0 0,0 0 0,0 0 0,0 0 0,0 0 0,0 0 0,0 0 0,0 0 0,24 9 0,18-1 0,68 7 0,-40-8 0,375 55 0,141 17 0,4-30 0,604-60 0,-1069 2 0,170-1 0,-1328-3 0,742 14 0,-827 8 0,551-6 0,485 3 0,17 1 0,95-2 0,-4 1 0,373 29 0,5-33 0,-332-3 0,886-61 0,-579 6 0,-228 31 0,-97 13 0,-41 9 0,0-1 0,-1 2 0,1-1 0,0 2 0,0 0 0,1 0 0,20 3 0,-90-4 0,-1282-25 0,1004 40 0,-334 17 0,254-21 0,248-8 0,821-12 0,419-2 0,693 13 0,-1751-1 0,27-4 0,-11 0 0,92-9 0,-104 12-273,0-1 0,0 0 0,0-2 0,36-13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5:41:32.297"/>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5:56:42.01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5:57:04.952"/>
    </inkml:context>
    <inkml:brush xml:id="br0">
      <inkml:brushProperty name="width" value="0.35" units="cm"/>
      <inkml:brushProperty name="height" value="0.35" units="cm"/>
      <inkml:brushProperty name="color" value="#FFFFFF"/>
    </inkml:brush>
  </inkml:definitions>
  <inkml:trace contextRef="#ctx0" brushRef="#br0">754 63 24575,'-1'0'0,"1"0"0,-1 0 0,1 0 0,-1 0 0,0 0 0,1 0 0,-1 0 0,1 0 0,-1 0 0,0 0 0,1 0 0,-1 1 0,1-1 0,-1 0 0,0 0 0,1 1 0,-1-1 0,1 0 0,-1 1 0,1-1 0,0 1 0,-1-1 0,1 1 0,-1-1 0,0 1 0,-12 13 0,13-14 0,-9 12 0,0 1 0,0 0 0,1 1 0,1-1 0,0 1 0,1 1 0,1-1 0,0 1 0,-4 25 0,3-7 0,2-1 0,2 1 0,1 51 0,1-301 0,0 217 0,0-1 0,0 1 0,0 0 0,0-1 0,0 1 0,0-1 0,0 1 0,0 0 0,1-1 0,-1 1 0,0 0 0,0-1 0,0 1 0,0-1 0,0 1 0,1 0 0,-1-1 0,0 1 0,0 0 0,1-1 0,-1 1 0,0 0 0,0 0 0,1-1 0,-1 1 0,0 0 0,1 0 0,-1-1 0,0 1 0,1 0 0,0 0 0,13 2 0,15 14 0,20 22 0,-31-23 0,30 19 0,-45-32 0,1-1 0,-1 0 0,1 1 0,0-1 0,0 0 0,-1-1 0,1 1 0,0-1 0,0 1 0,0-1 0,0 0 0,-1-1 0,1 1 0,0-1 0,0 1 0,0-1 0,-1 0 0,1-1 0,0 1 0,-1-1 0,1 1 0,-1-1 0,0 0 0,1 0 0,-1-1 0,3-2 0,8-7 0,0 0 0,-1-1 0,24-29 0,-26 28 0,1 0 0,0 1 0,1 0 0,17-12 0,-24 21 0,0 0 0,1 0 0,-1 0 0,1 1 0,0 0 0,0 0 0,1 1 0,-1 0 0,0 0 0,1 0 0,-1 1 0,12 0 0,-12 1 0,17 0 0,33-4 0,-48 2 0,-1 0 0,0 0 0,1 0 0,-1-1 0,0 0 0,0-1 0,11-7 0,-13 8 0,-1 0 0,1 1 0,0 0 0,0-1 0,0 2 0,1-1 0,-1 1 0,0 0 0,8 0 0,62 2 0,-32 1 0,6-1 0,46-1 0,-84-1 0,-1-1 0,0 1 0,0-2 0,0 1 0,0-2 0,13-5 0,-17 6 0,1 0 0,0 1 0,-1-1 0,1 1 0,0 1 0,0 0 0,0 0 0,16 0 0,-3 3 0,0 1 0,20 5 0,28 3 0,-28-8 0,46-4 0,30 1 0,-110 1 0,0 1 0,0-1 0,0 1 0,0 1 0,-1-1 0,9 6 0,-8-5 0,-1 0 0,1 0 0,-1-1 0,1 0 0,0 0 0,13 2 0,56-5 0,-50 0 0,41 2 0,-59 1 0,-1 0 0,0 0 0,0 0 0,0 1 0,0 0 0,0 0 0,6 5 0,44 30 0,-20-5 0,6 5 0,-41-37 0,-1 0 0,1 0 0,1 0 0,-1 0 0,0 0 0,0 0 0,0-1 0,0 1 0,0-1 0,1 0 0,-1 1 0,0-1 0,0 0 0,1 0 0,-1-1 0,0 1 0,0 0 0,0-1 0,3 0 0,3-2 0,0 0 0,-1-1 0,14-8 0,16-6 0,-36 18 0,0 0 0,-1 0 0,1 0 0,0-1 0,-1 1 0,1 0 0,0 0 0,-1 0 0,1-1 0,0 1 0,-1 0 0,1-1 0,-1 1 0,1-1 0,0 1 0,-1-1 0,1 1 0,-1-1 0,0 1 0,1-2 0,-10-4 0,-29-2 0,33 8 0,-519-47 0,360 38 0,-564-52 0,675 49 0,43 9 0,1 0 0,-1 1 0,1 0 0,-1 1 0,0 0 0,0 1 0,-9 0 0,43-2 0,0 2 0,0 1 0,27 4 0,7 0 0,492 1 0,-354-7 0,69-8 0,-141 4 0,-33 0 0,49-1 0,-342 18 0,56 0 0,-570 61 0,684-69 0,-35 7 0,-128 2 0,190-13 0,-12 1 0,16 3 0,9 3 0,-2-3 0,1 0 0,-1 0 0,1-1 0,-1 0 0,1 0 0,0-1 0,13 3 0,53 6 0,-61-9 0,132 8 0,221-12 0,184-40 0,-182 11 0,14 17 0,-358 14 0,-22 0 0,-15 0 0,-231 2 0,-367-9 0,504 1 0,-256-9 0,38 10 0,-62-1 0,-5 6 0,423 20 0,-2-10 0,1 0 0,1-1 0,38 5 0,-7-1 0,32 7 0,1-3 0,165 8 0,87-25 0,370-47 0,-90 19 0,-656 47 0,-4-3 0,0-2 0,-1-2 0,-71 15 0,-114 6 0,168-26 0,-327 19 0,-3-28 0,142 0 0,-252 21 0,313-2 0,-132 19 0,275-30 0,-7 3 0,-70 4 0,103-11 0,10 3 0,13 7 0,4-2 0,-1-1 0,1 0 0,0-2 0,1 0 0,0-1 0,30 6 0,-17-4 0,19 5 0,1-3 0,0-3 0,53 2 0,158-7 0,-169-3 0,54-4 0,175-29 0,-92 4 0,166-28 0,122-29 0,-439 77 0,0-3 0,121-37 0,-183 45 0,0 1 0,0 1 0,1 1 0,-1 1 0,29 0 0,-17 1 0,-36 1 0,-1 0 0,0 1 0,1 0 0,-1 0 0,1 1 0,-11 5 0,-22 7 0,-28 2 0,0-4 0,-1-2 0,-74 1 0,-213-9 0,203-5 0,-624 25 0,607-10 0,-80 2 0,59-9 0,-25 1 0,197-8 0,11 0 0,20 3 0,10 2 0,32 9 0,8 2 0,35-3 0,153-1 0,-113-9 0,179 3 0,-212-10 0,106-17 0,12-7 0,95-17 0,-191 24 0,79-18 0,85-25 0,-259 60 0,1 1 0,-1 1 0,1 1 0,47 5 0,-4-1 0,7-2 0,-384 17 0,186-14 0,-850 3 0,567-8 0,323 2 0,-257 8 0,133-3 0,172-5 0,33 1 0,-1 0 0,1 0 0,-1 0 0,1 0 0,-1 1 0,5 2 0,16 5 0,76 10 0,116 6 0,-86-11 0,489 34 0,-389-36 0,96 2 0,327-16 0,-652 2 0,1 0 0,-1 0 0,0 0 0,0-1 0,0 1 0,0-1 0,0 1 0,-1-1 0,1 0 0,0 0 0,0 0 0,0 0 0,-1 0 0,1 0 0,0-1 0,-1 1 0,1-1 0,-1 1 0,0-1 0,1 1 0,-1-1 0,0 0 0,0 1 0,0-1 0,0 0 0,0 0 0,0 0 0,-1 0 0,1 0 0,-1 0 0,1 0 0,-1-3 0,2-9 0,-1 1 0,0-1 0,-3-26 0,1 18 0,2 2 0,0 16 0,-1-1 0,0 0 0,0 0 0,0 0 0,0 0 0,-1 0 0,-1-4 0,2 9 0,0-1 0,0 1 0,0 0 0,-1 0 0,1-1 0,0 1 0,0 0 0,0 0 0,-1 0 0,1 0 0,0 0 0,0-1 0,-1 1 0,1 0 0,0 0 0,0 0 0,-1 0 0,1 0 0,0 0 0,0 0 0,-1 0 0,1 0 0,0 0 0,-1 0 0,1 0 0,0 0 0,0 0 0,-1 0 0,1 0 0,0 0 0,0 0 0,-1 0 0,1 1 0,0-1 0,0 0 0,-1 0 0,1 0 0,0 0 0,0 0 0,0 1 0,-1-1 0,1 0 0,0 0 0,0 1 0,0-1 0,0 0 0,-1 0 0,1 0 0,0 1 0,0-1 0,-10 13 0,-6 17 0,1 1 0,2 0 0,1 1 0,1 1 0,-12 64 0,21-86 0,1 0 0,0 0 0,0 0 0,1 0 0,2 16 0,-24-36 0,15-1 0,-1 1 0,1-1 0,1-1 0,-10-20 0,-7-12 0,8 18 0,7 11 0,0 1 0,-1 0 0,-20-22 0,26 32 0,1 1 0,-1-1 0,-1 1 0,1-1 0,0 1 0,0 0 0,-1 0 0,1 0 0,-1 1 0,0-1 0,0 1 0,1 0 0,-1 0 0,0 0 0,0 1 0,0-1 0,0 1 0,0 0 0,0 0 0,-5 1 0,-36 9 0,1 1 0,1 3 0,-56 25 0,-66 21 0,60-33 0,-1-5 0,-1-4 0,-181 7 0,-538-31 0,233-3 0,564 9 0,24 0 0,20 0 0,375-24 0,-213 9 0,59-2 0,846-74 0,-894 64 0,-52 6 0,203 3 0,-529 3 0,90 3 0,-1081-49 0,427 13 0,619 35 0,-272-14 0,89 40 0,311-13 0,-131 1 0,154 18 0,-2-12 0,0 0 0,0-1 0,1 0 0,0-2 0,29 6 0,-20-4 0,382 76 0,-392-79 0,132 20 0,204 5 0,148-31 0,560-86 0,-644 68 0,-400 21 0,16-1 0,-27 3 0,-18 2 0,-11 0 0,0-2 0,-37 0 0,12-1 0,-821 10 0,610-12 0,-550-38 0,-13 15 0,788 24 0,0 2 0,-53 9 0,58-6 0,-1-1 0,-40 0 0,117 15 0,58 11 0,169 24 0,-216-44 0,409 60 0,3-38 0,-204-33 0,300-40 0,24-47 0,-529 80 0,156-16 0,9 21 0,-173 3 0,-402-24 0,251 14 0,69 7 0,-612-37 0,-401 41 0,1061 19 0,-7-15 0,0 0 0,1-1 0,-1 0 0,1-1 0,0 0 0,0-1 0,0 0 0,11 1 0,10 3 0,49 10 0,294 53 0,-198-46 0,354 28 0,83-52 0,-555 7 0,-44-4 0,0 0 0,25 0 0,-39-2 0,0 0 0,1 0 0,-1 0 0,0 0 0,0 0 0,0 0 0,0 0 0,0 0 0,0 0 0,0 0 0,0 0 0,1 0 0,-1 0 0,0 0 0,0 0 0,0 0 0,0 0 0,0 0 0,0 0 0,0 0 0,0 0 0,1 0 0,-1 0 0,0 0 0,0 0 0,0 1 0,0-1 0,0 0 0,0 0 0,0 0 0,0 0 0,0 0 0,0 0 0,0 0 0,0 0 0,0 1 0,0-1 0,0 0 0,0 0 0,0 0 0,0 0 0,0 0 0,0 0 0,0 0 0,0 0 0,0 1 0,0-1 0,0 0 0,0 0 0,0 0 0,0 0 0,-4 9 0,-9 5 0,-4-4 0,0-1 0,0 0 0,-1-2 0,-31 11 0,-78 12 0,-2-8 0,-213 9 0,-133-29 0,-56-45 0,195 10 0,-395 6 0,251 28 0,666-13 0,-30 0 0,451 11 0,-120 2 0,-2-24 0,45-35 0,-212 15 0,-147 17 0,147-41 0,-292 63 0,1 1 0,37 1 0,-63 2 0,-6-1 0,-1 0 0,1 0 0,0 0 0,-1-1 0,1 0 0,0 0 0,-10-5 0,-21-8 0,-65-5 0,0 4 0,-117-2 0,-207 15 0,240 4 0,-174 7 0,185-4 0,-69 9 0,-42 0 0,-90 4 0,-28-9 0,290-8 0,130 20 0,32 20 0,3-2 0,1-2 0,1-2 0,2-3 0,81 32 0,-57-32 0,1-4 0,1-4 0,130 20 0,-92-28 0,2-6 0,139-8 0,242-37 0,-480 34 0,251-11 0,-4 1 0,-1 0 0,-54 4 0,-22 5 0,-189 4 0,-92-5 0,-89-16 0,-18-1 0,-264-1 0,-37-3 0,-629 20 0,501 26 0,305-21 0,319 0 0,25 0 0,69-5 0,144-25 0,-68 5 0,64-4 0,170-18 0,-341 41 0,395-53 0,-332 34 0,154-11 0,-253 35 0,323-32 0,-335 30 0,-1 2 0,0-1 0,1 2 0,14 1 0,-136-3 0,-557 6 0,364 5 0,-159-21 0,195 1 0,130 7 141,-339-5-1647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5:57:23.613"/>
    </inkml:context>
    <inkml:brush xml:id="br0">
      <inkml:brushProperty name="width" value="0.35" units="cm"/>
      <inkml:brushProperty name="height" value="0.35" units="cm"/>
      <inkml:brushProperty name="color" value="#FFFFFF"/>
    </inkml:brush>
  </inkml:definitions>
  <inkml:trace contextRef="#ctx0" brushRef="#br0">959 0 24575,'0'0'0,"0"0"0,0 0 0,0 0 0,0 0 0,0 0 0,0 0 0,13 14 0,-9-9 0,0 1 0,0 0 0,0 0 0,-1 1 0,0-1 0,0 1 0,-1-1 0,2 9 0,10 59 0,-10-48 0,5 31 0,24 175 0,-27-205 0,-5-23 0,0-1 0,0 1 0,0 0 0,0 0 0,-1 0 0,1 0 0,-1 0 0,0 0 0,-1 7 0,-2-11 0,0-1 0,0 0 0,0 0 0,0 1 0,0-2 0,0 1 0,-3-2 0,-134-75 0,136 76 0,1 1 0,0 0 0,0 0 0,1 0 0,-1-1 0,0 1 0,1-1 0,0 0 0,-1 0 0,1 0 0,0 0 0,0 0 0,-4-4 0,48 6 0,-36-1 0,0 1 0,0-1 0,0 0 0,-1 0 0,1 0 0,0-1 0,-1 0 0,0 0 0,1 0 0,-1-1 0,10-6 0,-1-2 0,1-1 0,17-20 0,-26 27 0,-4 3 0,1 0 0,0 0 0,0 0 0,0 1 0,0-1 0,0 1 0,0 0 0,0-1 0,0 1 0,0 1 0,1-1 0,-1 1 0,6-1 0,51 2 0,-31 1 0,66-6 0,127-20 0,-94 7 0,-18 13 0,-78 5 0,1-2 0,36-6 0,-45 1 0,0-1 0,0-1 0,-1-1 0,0-2 0,0 0 0,20-14 0,-27 19 0,-18 6 0,-6 0 0,-28-1 0,-70-11 0,8-1 0,26 10 0,1 3 0,-84 10 0,105-3 0,-1 1 0,2 3 0,-91 32 0,129-38 0,0 0 0,0 0 0,0 1 0,1 0 0,0 1 0,0 0 0,1 0 0,-1 1 0,-10 13 0,15-15 0,0 1 0,1-1 0,0 1 0,0 0 0,0 1 0,1-1 0,0 1 0,0-1 0,1 1 0,0 0 0,0 0 0,1 0 0,0 0 0,1 15 0,2 101 0,-29-126 0,23 1 0,-5-2 0,-1 1 0,-1 0 0,1 1 0,0 0 0,0 0 0,-20 2 0,28-1 0,0 1 0,1 0 0,-1-1 0,1 1 0,-1 0 0,0 0 0,1 0 0,0 0 0,-1 0 0,1 0 0,0 1 0,-1-1 0,1 0 0,0 1 0,0-1 0,0 1 0,0-1 0,0 1 0,0-1 0,1 1 0,-1 0 0,1-1 0,-1 3 0,-1 0 0,1 0 0,1 0 0,-1 0 0,1 0 0,-1 0 0,1 0 0,0 0 0,2 8 0,23-13 0,8 3 0,0 2 0,62 14 0,-12-1 0,29-3 0,0-5 0,0-5 0,118-11 0,-153-2 0,-1-4 0,88-25 0,-105 23 0,218-45 0,-228 49 0,-36 7 0,0 1 0,1 0 0,-1 1 0,0 0 0,1 1 0,-1 0 0,19 3 0,-47-4 0,0 1 0,-1 1 0,-16 1 0,-9 1 0,-60-2 0,-544 12 0,190-1 0,379-15 0,0-4 0,1-2 0,-145-41 0,-57-48 0,189 75 0,-39-14 0,111 33 0,1 1 0,-1 1 0,0 1 0,0 0 0,0 1 0,0 1 0,-19 1 0,-1 0 0,44 12 0,3-6 0,1 1 0,0-1 0,1-1 0,0 0 0,0-1 0,13 3 0,-1 1 0,45 14 0,144 27 0,79-8 0,-250-37 0,167 18 0,1-9 0,1-9 0,0-10 0,245-36 0,-307 7 0,-108 23 0,-17 9 0,-24 2 0,-4 0 0,-3 0 0,-399 22 0,3 24 0,377-43 0,-210 25 0,-164 21 0,187-22 0,-293-1 0,270-14 0,492 8 0,-128-7 0,156 6 0,0-12 0,380-40 0,160-79 0,-327 61 0,-489 50 0,23-1 0,51 3 0,-128-5 0,-132-18 0,-529-80 0,597 88 0,-485-71 0,482 68 0,-1 6 0,-143 3 0,255 8 0,-1 0 0,1 0 0,0 0 0,0 0 0,0 0 0,0 0 0,0 1 0,0-1 0,0 0 0,0 1 0,0-1 0,0 1 0,0-1 0,0 1 0,0-1 0,0 1 0,0-1 0,0 1 0,1 0 0,-1 0 0,0-1 0,0 1 0,1 0 0,-2 2 0,2-2 0,-1 0 0,1 0 0,0 0 0,0 0 0,0 0 0,0 1 0,0-1 0,0 0 0,0 0 0,1 0 0,-1 0 0,0 0 0,0 0 0,1 0 0,-1 0 0,1 0 0,-1 0 0,1 0 0,-1 0 0,1 0 0,0 0 0,0 0 0,-1 0 0,1 0 0,1 0 0,12 12 0,1 0 0,0-2 0,1 0 0,0-1 0,1 0 0,30 12 0,112 33 0,-157-54 0,150 38 0,2-6 0,183 15 0,354-27 0,-514-22 0,265-32 0,-353 24 0,-81 8 0,171-23 0,-151 18 0,0-1 0,0-1 0,0-1 0,31-16 0,119-72-1365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5:57:34.435"/>
    </inkml:context>
    <inkml:brush xml:id="br0">
      <inkml:brushProperty name="width" value="0.35" units="cm"/>
      <inkml:brushProperty name="height" value="0.35" units="cm"/>
      <inkml:brushProperty name="color" value="#FFFFFF"/>
    </inkml:brush>
  </inkml:definitions>
  <inkml:trace contextRef="#ctx0" brushRef="#br0">527 1 24575,'-2'3'0,"0"-1"0,1 1 0,-1 0 0,0 0 0,0-1 0,0 1 0,0-1 0,-5 4 0,-6 4 0,-26 15 0,28-18 0,0 1 0,0-1 0,-10 11 0,17-15 0,0 1 0,1 0 0,0 0 0,0 0 0,0 1 0,0-1 0,1 1 0,-1 0 0,1 0 0,0 0 0,-1 7 0,0 7 0,1 1 0,1-1 0,0 0 0,4 29 0,-2-20 0,5 14 0,1 1 0,2-1 0,2 0 0,17 44 0,-17-58 0,-6-15 0,0 1 0,4 23 0,-3-24 0,-3-12 0,-1-8 0,-3-391 0,1 418 0,0 41 0,14 117 0,-9-151 0,-1 1 0,-1 0 0,-1 0 0,-3 35 0,-17-94 0,0 1 0,-1 1 0,-1 0 0,-47-49 0,59 71 0,-1 0 0,-1 0 0,1 1 0,-19-9 0,28 15 0,0 0 0,-1 0 0,1-1 0,-1 1 0,1 0 0,-1 0 0,0 0 0,1 0 0,-1-1 0,1 1 0,-1 0 0,1 0 0,-1 0 0,1 0 0,-1 0 0,0 0 0,1 0 0,-1 1 0,1-1 0,-1 0 0,1 0 0,-1 0 0,1 0 0,-1 1 0,1-1 0,-1 0 0,1 1 0,-1-1 0,-7 18 0,5 24 0,3-38 0,1 4 0,-1 0 0,1 1 0,0-1 0,1 0 0,0 0 0,0 1 0,6 12 0,-6-18 0,-1 0 0,0-1 0,1 1 0,-1-1 0,1 1 0,0-1 0,0 1 0,0-1 0,0 0 0,1 0 0,-1 0 0,0 0 0,1 0 0,-1-1 0,1 1 0,0-1 0,0 0 0,-1 0 0,1 0 0,0 0 0,0 0 0,0 0 0,0-1 0,4 1 0,0-1 0,0 1 0,0-2 0,0 1 0,0-1 0,0 0 0,0 0 0,0-1 0,0 0 0,0 0 0,-1-1 0,1 0 0,-1 0 0,10-6 0,47-34 0,-33 22 0,0 1 0,2 1 0,0 1 0,66-25 0,-51 30 0,1 2 0,1 2 0,69-4 0,151 8 0,-213 6 0,201 5 0,27 1 0,-227-7 0,-33 0 0,-23 0 0,-9 0 0,-718 22 0,374-7 0,-5 13 0,289-18 0,1 3 0,1 3 0,-80 31 0,134-43 0,0 2 0,0 0 0,1 0 0,-1 1 0,2 0 0,-1 1 0,1 0 0,-15 15 0,21-19 0,2-1 0,-1 1 0,0-1 0,1 1 0,-1 0 0,1 0 0,0 0 0,0 0 0,1 0 0,-1 0 0,1 1 0,0-1 0,0 0 0,1 1 0,-1-1 0,1 1 0,0-1 0,0 1 0,0-1 0,1 1 0,0-1 0,0 0 0,0 1 0,0-1 0,0 0 0,1 1 0,0-1 0,4 6 0,0-1 0,1 0 0,0 0 0,0 0 0,1-1 0,1-1 0,-1 1 0,1-1 0,0-1 0,1 1 0,-1-2 0,20 9 0,0-1 0,2-2 0,58 15 0,-61-20 0,1-2 0,0 0 0,0-2 0,0-1 0,0-1 0,0-2 0,0 0 0,-1-2 0,1-2 0,-1 0 0,0-2 0,0-1 0,-1-1 0,0-2 0,-1 0 0,0-2 0,-1 0 0,34-28 0,-23 12 0,-2-1 0,-1-2 0,-1-1 0,-2-2 0,-1-1 0,-3-1 0,32-59 0,-39 63-1365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49.427"/>
    </inkml:context>
    <inkml:brush xml:id="br0">
      <inkml:brushProperty name="width" value="0.35" units="cm"/>
      <inkml:brushProperty name="height" value="0.35" units="cm"/>
      <inkml:brushProperty name="color" value="#FFFFFF"/>
    </inkml:brush>
  </inkml:definitions>
  <inkml:trace contextRef="#ctx0" brushRef="#br0">46 0 24575,'0'26'0,"1"62"0,-3 98 0,0-167 71,-1 1-1,-2-1 0,-10 33 0,-5 16-1716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1:28.827"/>
    </inkml:context>
    <inkml:brush xml:id="br0">
      <inkml:brushProperty name="width" value="0.35" units="cm"/>
      <inkml:brushProperty name="height" value="0.35" units="cm"/>
      <inkml:brushProperty name="color" value="#FFFFFF"/>
    </inkml:brush>
  </inkml:definitions>
  <inkml:trace contextRef="#ctx0" brushRef="#br0">267 44 24575,'0'0'0,"0"0"0,0 0 0,26 0 0,-18 1 0,0 0 0,0 0 0,0 1 0,-1 0 0,1 0 0,0 1 0,-1 0 0,0 0 0,0 1 0,11 7 0,8 7 0,30 27 0,-51-41 0,15 12 0,1 0 0,0-2 0,1-1 0,25 12 0,99 31 0,-109-43 0,1-3 0,0 0 0,77 7 0,93-7 0,356-30 0,-71-17 0,-145 31 0,-88 3 0,79 4 0,-117 2 0,261-3 0,-497-17 0,9 9 0,-5-2 0,0 1 0,-1 0 0,0 0 0,-24-14 0,-54-23 0,53 29 0,-5-2 0,-1 2 0,-1 3 0,0 1 0,-1 1 0,-48-4 0,-230-13 0,225 23 0,-46-2 0,-264 21 0,95 25 0,-169 14 0,-353-36 0,802-18 0,-53-9 0,62 6 0,-1 2 0,0 1 0,0 0 0,-30 3 0,131-11 0,-39 4 0,0 2 0,1 1 0,0 2 0,52 6 0,294 57 0,-233-35 0,126 19 0,86-24 0,2-22 0,-149-1 0,8-12 0,-12 0 0,-45 7 0,30 0 0,-93 6 0,-115 0 0,1-2 0,-1 0 0,0 0 0,1 0 0,0-1 0,-10-5 0,-23-6 0,-78-10 0,-196-12 0,198 26 0,-481-41 0,-1 29 0,493 22 0,-282 2 0,1 22 0,-173-10 0,376-16 0,192 3 0,0 0 0,0 1 0,0 0 0,0 0 0,0 0 0,7 4 0,16 5 0,79 14 0,155 15 0,-212-34 0,261 14 0,1-27 0,-16-10 0,50-2 0,-212 15 0,222-5 0,761 10 0,-1138 11 0,7-8 0,0-1 0,0 0 0,0-1 0,-1 0 0,1-1 0,-19-1 0,-17 2 0,-85 11 0,-315 21 0,-1071-21 0,1008-15 0,301-4 0,-14 0 0,138 6 0,231 11 0,322 35 0,-191-13 0,476 4 0,-589-40 0,0-6 0,176-33 0,-70 3 0,145 29 49,-264 12-1463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07.056"/>
    </inkml:context>
    <inkml:brush xml:id="br0">
      <inkml:brushProperty name="width" value="0.35" units="cm"/>
      <inkml:brushProperty name="height" value="0.35" units="cm"/>
      <inkml:brushProperty name="color" value="#FFFFFF"/>
    </inkml:brush>
  </inkml:definitions>
  <inkml:trace contextRef="#ctx0" brushRef="#br0">404 26 24575,'0'0'0,"0"0"0,0 0 0,0-2 0,0 1 0,0 0 0,0-1 0,0 1 0,1 0 0,-1-1 0,1 1 0,-1 0 0,1 0 0,-1 0 0,1-1 0,0 1 0,-1 0 0,2-1 0,-1-3 0,-18 4 0,15 2 0,0-1 0,0 1 0,1-1 0,-1 1 0,0-1 0,0 1 0,0 0 0,0 0 0,1 0 0,-1 0 0,0 0 0,1 0 0,-1 1 0,1-1 0,-1 0 0,1 1 0,0-1 0,-2 3 0,1-2 0,1 0 0,-1 0 0,0 0 0,0 0 0,0 0 0,-1 0 0,1-1 0,0 1 0,-3 0 0,6 29 0,-1-29 0,0 1 0,1-1 0,-1 0 0,1 1 0,0-1 0,-1 0 0,1 0 0,0 0 0,1 1 0,-1-1 0,0 0 0,0 0 0,1-1 0,-1 1 0,1 0 0,0 0 0,0-1 0,-1 1 0,1-1 0,0 1 0,0-1 0,0 0 0,0 0 0,4 1 0,7 4 0,-1-2 0,1 0 0,16 3 0,-17-4 0,440 79 0,-327-70 0,223-8 0,-187-6 0,-27 2 0,450 8 0,-32-1 0,-347-8 0,-125-2 0,-1-3 0,-1-3 0,0-4 0,148-45 0,-31 5 0,-169 46 0,-17 4 0,0 0 0,0 0 0,1 1 0,0 0 0,-1 1 0,1 0 0,14 1 0,-51-2 0,1 1 0,-31 3 0,22 0 0,-63 5 0,-98 22 0,96-13 0,-371 64 0,255-33 0,-473 83 0,391-111 0,-2-20 0,104-1 0,-354 2 0,558-1 0,-1 1 0,0-2 0,14-3 0,9-1 0,124-12 0,1 8 0,242 14 0,729 10 0,-1084-15 0,278-9 0,-235 4 0,144-31 0,-198 30 0,-1 1 0,59-3 0,-1035-11 0,840 17 0,-636-66 0,185 10 0,-127 34 0,594 27 0,-112-4 0,190 1-1365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09.202"/>
    </inkml:context>
    <inkml:brush xml:id="br0">
      <inkml:brushProperty name="width" value="0.35" units="cm"/>
      <inkml:brushProperty name="height" value="0.35" units="cm"/>
      <inkml:brushProperty name="color" value="#FFFFFF"/>
    </inkml:brush>
  </inkml:definitions>
  <inkml:trace contextRef="#ctx0" brushRef="#br0">4491 168 24575,'-206'-13'0,"75"2"0,-646 8 0,275 30 0,-440-16 0,609-36 0,1-25 0,-97-10 0,-229 23-1080,635 36 795,-135-4-6541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6:45.479"/>
    </inkml:context>
    <inkml:brush xml:id="br0">
      <inkml:brushProperty name="width" value="0.35" units="cm"/>
      <inkml:brushProperty name="height" value="0.35" units="cm"/>
      <inkml:brushProperty name="color" value="#FFFFFF"/>
    </inkml:brush>
  </inkml:definitions>
  <inkml:trace contextRef="#ctx0" brushRef="#br0">3863 421 24575,'0'2'0,"0"-1"0,0 1 0,0 0 0,0-1 0,0 1 0,0-1 0,0 1 0,-1 0 0,1-1 0,-1 1 0,1-1 0,-1 1 0,0-1 0,1 1 0,-1-1 0,0 1 0,0-1 0,0 0 0,0 1 0,0-1 0,0 0 0,0 0 0,-1 0 0,1 0 0,0 0 0,-1 0 0,1 0 0,0 0 0,-1-1 0,1 1 0,-1 0 0,0-1 0,-2 1 0,-51 18 0,-1-3 0,-1-2 0,0-3 0,-81 6 0,-236-8 0,322-9 0,-228-8 0,-416-66 0,565 53 0,-698-92 0,375 61 0,423 45 0,26 6 0,-1-1 0,0 1 0,0 0 0,1 0 0,-1 0 0,0 1 0,0 0 0,-10 1 0,61-3 0,247-9 0,2 24 0,7-1 0,-5-7 0,498 1 0,-547-11 0,161-1 0,326 6 0,-687 3 0,81 13 0,-48-3 0,38-10 0,-107-3 0,-101-1 0,-90-12 0,-646-81 0,570 78 0,-145-15 0,382 28 0,-46-5 0,-101-2 0,132 10 0,20 0 0,11 0 0,5 0 0,12 1 0,1 1 0,0 0 0,20 7 0,16 2 0,40-2 0,134-4 0,-37-3 0,464 2 0,-485-14 0,88-1 0,-248 11 0,3 0 0,-10 2 0,-4 3 0,-5 1 0,-1 0 0,1-1 0,-1 0 0,0 0 0,0-1 0,-18 5 0,-68 10 0,63-13 0,-726 99 0,382-60 0,-6 1 0,168-22 0,-187 2 0,-2-27 0,174-1 0,180 3 0,0-3 0,0-1 0,-68-14 0,97 10 0,1 0 0,0-1 0,0-1 0,1 0 0,-30-21 0,48 29 0,-1 0 0,1 1 0,0-1 0,0 0 0,0 0 0,0 0 0,0 0 0,0 0 0,1 0 0,-1 0 0,0 0 0,0-1 0,1 1 0,-1 0 0,1 0 0,-1-1 0,1 1 0,-1 0 0,1-1 0,0 1 0,0 0 0,0-1 0,0 1 0,0 0 0,0-1 0,0 1 0,0 0 0,0-1 0,0 1 0,1-2 0,5-4 0,-1 0 0,1 0 0,0 0 0,0 1 0,1 0 0,0 1 0,0 0 0,0 0 0,1 0 0,12-5 0,7-2 0,52-14 0,-60 20 0,55-13 0,1 2 0,79-6 0,155-1 0,-294 23 0,770-2 0,-784 3 0,763 12 0,-309-18 0,-146 3 0,-204 4 0,-121 17 0,9-14 0,1 1 0,-1-1 0,0-1 0,0 1 0,0-1 0,-7 2 0,-50 13 0,37-12 0,-299 62 0,-5-19 0,-582 35 0,102-76 0,599-20 0,-50 0 0,153 12 0,424-16 0,0 18 0,-186 0 0,583 11 0,-355 12 0,-65-3 0,505-11 0,-720-11 0,-80 0 0,0 1 0,0 0 0,1 0 0,-1 0 0,1 0 0,-1 0 0,1 0 0,-3 3 0,-10 3 0,1-2 0,0-1 0,0 0 0,-29 2 0,-48-1 0,56-3 0,-399-6 0,283 0 0,-167-6 0,-481 0 0,565 15 0,-192 9 0,-206-2 0,448-12 0,143-2 0,1-2 0,-43-9 0,-5-1 0,80 13 0,4 0 0,0 0 0,0 1 0,-1-1 0,1 1 0,0 0 0,-1 0 0,-5 2 0,13-3 0,0 1 0,1-1 0,-1 1 0,1 0 0,-1 0 0,7 1 0,2 0 0,89 9 0,-7 0 0,738 29 0,-34-14 0,3-26 0,-330 0 0,-452 1 0,272-4 0,-5-18 0,-212 7 0,-56 10 0,0 1 0,1 0 0,0 2 0,30 0 0,-63-24 0,-1 6 0,-1 2 0,0-1 0,-1 2 0,-1 1 0,-25-19 0,2 6 0,-69-37 0,36 31 0,-2 4 0,-86-24 0,107 38 0,-20-5 0,-1 3 0,-81-8 0,-158-5 0,198 23 0,-321-1 0,269 22 0,-3 0 0,-379-12 0,404-9-1365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10.562"/>
    </inkml:context>
    <inkml:brush xml:id="br0">
      <inkml:brushProperty name="width" value="0.35" units="cm"/>
      <inkml:brushProperty name="height" value="0.35" units="cm"/>
      <inkml:brushProperty name="color" value="#FFFFFF"/>
    </inkml:brush>
  </inkml:definitions>
  <inkml:trace contextRef="#ctx0" brushRef="#br0">1 190 24575,'28'0'0,"64"0"0,40-2 0,184 23 0,-168 0 0,208 3 0,-287-24 0,530-19 0,-499 12 0,-35 3 0,0-3 0,76-17 0,-19 0 0,-15 4 0,127-21 0,-233 41 0,162-29 0,-90 14 0,1 4 0,108-4 0,54 1 0,-165 3 0,-44 6 0,1 1 0,29 0 0,187 5-1365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39.846"/>
    </inkml:context>
    <inkml:brush xml:id="br0">
      <inkml:brushProperty name="width" value="0.35" units="cm"/>
      <inkml:brushProperty name="height" value="0.35" units="cm"/>
      <inkml:brushProperty name="color" value="#FFFFFF"/>
    </inkml:brush>
  </inkml:definitions>
  <inkml:trace contextRef="#ctx0" brushRef="#br0">0 3 24575,'692'0'0,"-650"-2"-1365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1:37.088"/>
    </inkml:context>
    <inkml:brush xml:id="br0">
      <inkml:brushProperty name="width" value="0.35" units="cm"/>
      <inkml:brushProperty name="height" value="0.35" units="cm"/>
      <inkml:brushProperty name="color" value="#FFFFFF"/>
    </inkml:brush>
  </inkml:definitions>
  <inkml:trace contextRef="#ctx0" brushRef="#br0">304 173 24575,'25'0'0,"-9"3"0,-2 0 0,29 10 0,5 2 0,13-4 0,1-1 0,111 1 0,126-21 0,-183 4 0,257-34 0,-266 31 0,178 6 0,-143 5 0,409-13 0,-452 9 0,179 20 0,-220-11 0,-22-4 0,50 13 0,-69-13 0,0 0 0,1-2 0,-1 0 0,20-1 0,-12-1 0,-36 0 0,0-1 0,0-1 0,0 1 0,1-2 0,-1 0 0,1 0 0,-15-9 0,-12-3 0,-28-10 0,-1 2 0,-1 4 0,-2 2 0,-77-9 0,74 19 0,-232-25 0,207 27 0,-111 7 0,42 7 0,-249 26 0,310-16 0,-203 7 0,136-18 0,57-1 0,4-1 0,-92 1 0,-278-6 0,488 1 0,1 0 0,-1 1 0,0 0 0,0 0 0,0 0 0,7 5 0,14 3 0,59 11 0,2-5 0,109 8 0,-162-21 0,685 19 0,-598-30 0,169-34 0,-149 19 0,254-41 0,-272 43 0,58-6 0,95 23 0,-152 6 0,35-1 0,166-3 0,-268-5-1365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01.164"/>
    </inkml:context>
    <inkml:brush xml:id="br0">
      <inkml:brushProperty name="width" value="0.35" units="cm"/>
      <inkml:brushProperty name="height" value="0.35" units="cm"/>
      <inkml:brushProperty name="color" value="#FFFFFF"/>
    </inkml:brush>
  </inkml:definitions>
  <inkml:trace contextRef="#ctx0" brushRef="#br0">2137 213 24575,'10'0'0,"-8"0"0,-12 0 0,-9-1 0,-1-1 0,-28-7 0,-6 0 0,-91-5 0,0 7 0,-244 17 0,-91 41 0,172-16 0,-59-3 0,316-24 0,36-5 0,0-1 0,-1 0 0,1-1 0,0 0 0,-21-3 0,48 3 0,0-1 0,1-1 0,-1 0 0,0 0 0,20-6 0,4 1 0,433-66 0,139 19 0,-364 39 0,487-18 0,-185 12 0,-338 11 0,390-36 0,-505 31 0,11-3 0,180-6 0,-312 43 0,-7 0 0,-1-2 0,0-2 0,-2-1 0,1-2 0,-51 10 0,-202 25 0,259-43 0,-786 67 0,473-48 0,-163 28 0,146-12 0,-348-18 0,669-22 0,59-1 0,0-1 0,28-6 0,9-2 0,58 1 0,0 4 0,119 11 0,231 40 0,-287-25 0,-139-17 0,728 56 0,54-71 0,-601-16 0,-49 4 0,-154 21 0,0 1 0,30 2 0,-86-3 0,-64 4 0,62 0 0,-1146 10 0,767-14 0,-40-17 0,1-24 0,295 26 0,-129 10 0,61 5 0,226 2-227,0-1-1,0 0 1,0 0-1,0-1 1,-8-2-1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17.759"/>
    </inkml:context>
    <inkml:brush xml:id="br0">
      <inkml:brushProperty name="width" value="0.35" units="cm"/>
      <inkml:brushProperty name="height" value="0.35" units="cm"/>
      <inkml:brushProperty name="color" value="#FFFFFF"/>
    </inkml:brush>
  </inkml:definitions>
  <inkml:trace contextRef="#ctx0" brushRef="#br0">65 327 24575,'-2'0'0,"1"0"0,-1 0 0,0 0 0,1 0 0,-1 0 0,0-1 0,1 1 0,-1 0 0,0-1 0,1 0 0,-3 0 0,3 0 0,-1 0 0,1 0 0,-1 0 0,1 0 0,-1 0 0,0 1 0,1-1 0,-1 1 0,1-1 0,-1 1 0,0 0 0,1-1 0,-1 1 0,0 0 0,0 0 0,1 0 0,-1 0 0,-2 1 0,-6-1 0,14 19 0,-3-17 0,0-1 0,0 1 0,1-1 0,-1 0 0,1 1 0,-1-1 0,1 0 0,0 0 0,-1 0 0,1 0 0,0 0 0,0-1 0,0 1 0,-1 0 0,1-1 0,0 1 0,0-1 0,3 0 0,41 2 0,-33-2 0,718-19 0,-623 16 0,132 14 0,107 29 0,-165-17 0,261 13 0,-306-32 0,204 2 0,205-6 0,-539 0 0,0-1 0,0 0 0,0 0 0,0-1 0,-1 0 0,1 0 0,0-1 0,9-4 0,51-35 0,-26 16 0,-15 10 0,0-1 0,-1-2 0,38-35 0,-49 39 0,0 0 0,-1-1 0,-1-1 0,0 0 0,-1 0 0,13-30 0,-19 37-151,-1 0-1,0-1 0,0 1 0,-1-1 1,-1 0-1,0 0 0,0 0 1,0-18-1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19.292"/>
    </inkml:context>
    <inkml:brush xml:id="br0">
      <inkml:brushProperty name="width" value="0.35" units="cm"/>
      <inkml:brushProperty name="height" value="0.35" units="cm"/>
      <inkml:brushProperty name="color" value="#FFFFFF"/>
    </inkml:brush>
  </inkml:definitions>
  <inkml:trace contextRef="#ctx0" brushRef="#br0">0 0 24575,'0'27'0,"1"-23"0,0-1 0,1 1 0,-1 0 0,1 0 0,0-1 0,0 1 0,0-1 0,0 1 0,0-1 0,1 0 0,0 0 0,3 4 0,13 18 0,-3 8 0,-1 1 0,-2 1 0,13 54 0,-19-64 0,0 5 0,5 48 0,-8-46 0,9 38 0,-6-40 0,-2 0 0,-2 1 0,0-1 0,-3 41 0,1-67 0,-1 0 0,1 0 0,0 0 0,1 0 0,-1-1 0,1 1 0,0-1 0,0 1 0,0-1 0,0 1 0,0-1 0,5 5 0,-3-3 0,0 0 0,-1 0 0,1 0 0,3 10 0,9 22-1365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6:48.509"/>
    </inkml:context>
    <inkml:brush xml:id="br0">
      <inkml:brushProperty name="width" value="0.35" units="cm"/>
      <inkml:brushProperty name="height" value="0.35" units="cm"/>
      <inkml:brushProperty name="color" value="#FFFFFF"/>
    </inkml:brush>
  </inkml:definitions>
  <inkml:trace contextRef="#ctx0" brushRef="#br0">0 77 24575,'17'16'0,"-15"-14"0,12 8 0,1 0 0,1-1 0,0-1 0,0-1 0,25 9 0,-20-8 0,266 83 0,8-23 0,-179-46 0,220 12 0,112-33 0,59-45 0,-474 40 0,426-42 0,-396 39 0,0-2 0,0-3 0,-1-3 0,91-34 0,28-10 0,-146 49 0,-17 4 0,-1-1 0,0 0 0,16-11 0,19-9 0,-37 21 0,-12 5 0,0 0 0,0 0 0,0 0 0,0-1 0,0 1 0,-1-1 0,1 0 0,0 0 0,-1 0 0,1 0 0,-1 0 0,0 0 0,3-4 0,11-19-1365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7:00.565"/>
    </inkml:context>
    <inkml:brush xml:id="br0">
      <inkml:brushProperty name="width" value="0.35" units="cm"/>
      <inkml:brushProperty name="height" value="0.35" units="cm"/>
      <inkml:brushProperty name="color" value="#FFFFFF"/>
    </inkml:brush>
  </inkml:definitions>
  <inkml:trace contextRef="#ctx0" brushRef="#br0">940 339 24575,'0'0'0,"0"0"0,0 0 0,0 0 0,0 0 0,-20 3 0,-2 13 0,-5 3 0,24-18 0,1 1 0,-1-1 0,0 0 0,0 0 0,0 0 0,0-1 0,-4 1 0,11 12 0,-4-12 0,0 0 0,1-1 0,-1 1 0,0 0 0,0 0 0,1 0 0,-1 0 0,1 0 0,-1 0 0,1 0 0,-1 0 0,1-1 0,-1 1 0,1 0 0,0 0 0,-1-1 0,1 1 0,0-1 0,0 1 0,-1 0 0,1-1 0,0 1 0,1 0 0,16 6 0,-1-1 0,1 0 0,0-1 0,21 2 0,0 1 0,222 46 0,346 25 0,270-48 0,-761-31 0,109-2 0,-206 2 0,0-2 0,32-7 0,-53 9 0,0 0 0,0-1 0,-1 1 0,1-1 0,0 0 0,0 0 0,0 0 0,0 0 0,-3-2 0,-4-2 0,-346-108 0,354 113 0,-356-93 0,-58-17 0,-193-45 0,414 118 0,-233-15 0,300 44 0,-414-17 0,413 26 0,139 13 0,13 5 0,30 18 0,-11-8 0,16 11 0,2-3 0,2-2 0,121 48 0,-103-55 0,1-3 0,159 27 0,-52-28 0,339-2 0,191-70 0,277-12 0,-658 40 0,-294 13 0,-29 4 0,0 1 0,25-1 0,-621 2 0,-68-2 0,308 12 0,199-3 0,-72 6 0,-118 2 0,116-24 0,84 7 0,113 3 0,34 1 0,-1 1 0,0 0 0,23 7 0,9 2 0,198 29 0,349 13 0,-353-42 0,98 0 0,930-11 0,-1271-1 0,1 0 0,0 1 0,0-1 0,0 0 0,0 0 0,0 0 0,0 0 0,0 0 0,0-1 0,0 1 0,-2-3 0,-7-4 0,-3 0 0,-1 1 0,1 0 0,-2 1 0,-15-5 0,-67-13 0,56 15 0,-112-25 0,-258-24 0,345 53 0,-505-31 0,300 42 0,2 25 0,155-17 0,-222 38 0,272-40 0,17-7 0,1-1 0,-60-4 0,96 0 0,18 11 0,-3-8 0,0 0 0,0 0 0,0 0 0,0-1 0,0 0 0,1 0 0,8 3 0,37 7 0,-27-7 0,88 20 0,2-4 0,216 10 0,219-30 0,-277-3 0,129-14 0,-302 6 0,0-5 0,99-27 0,-151 26 0,0-1 0,50-27 0,-94 43 0,84-45 0,-150 30 0,7 6 0,0 3 0,-114 1 0,-115 25 0,200-12 0,-636 77 0,285-31 0,286-37 0,-541 38 0,423-42 0,-160 2 0,114-14 0,320 0 0,1 1 0,0 0 0,-1 0 0,1 1 0,6 2 0,15 5 0,34 2 0,110 5 0,64-14 0,-152-3 0,595-22 0,52-40 0,-706 61 0,670-37 0,-514 28 0,251-47 0,-232 6 0,-146 37 0,-48 13 0,-1 1 0,1 0 0,-1 0 0,1 1 0,-1-1 0,1 1 0,0 0 0,-1 0 0,6 1 0,-25 11 0,8-9 0,0 0 0,1 0 0,-1 0 0,0-1 0,-1 0 0,-9 2 0,-49 3 0,21-3 0,-389 24 0,226-29 0,-424 8 0,-57-2 0,465-23 0,-46-1 0,245 20 0,8-1 0,32 0 0,70-4 0,15 0 0,438 10 0,-250-4 0,346 11 0,-148-2 0,60 1 0,-82-12 0,-475-1 0,1 0 0,-1-1 0,1 0 0,-11-4 0,-9-2 0,-266-40 0,-3 19 0,-396 15 0,592 18 0,-167 10 0,-82-4 0,139-8 0,64 8 0,-35 1 0,262-15 0,102-19 0,50-4 0,720 12 0,-685 33 0,2 0 0,-222-17 0,99-2 0,-121-1 0,-1 0 0,1-2 0,0-1 0,25-8 0,14-9 0,-66 24 0,0 0 0,0 0 0,0 0 0,0 1 0,0 0 0,1 0 0,-1 0 0,1 0 0,0 0 0,-4 5 0,-26 42 0,14-20 0,7-12 0,2 0 0,0 1 0,1 0 0,-7 22 0,4-3 0,-9 47 0,18-65-316,1-1 1,1 1-1,2 23 0,-1-42 214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42:49.40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42:57.636"/>
    </inkml:context>
    <inkml:brush xml:id="br0">
      <inkml:brushProperty name="width" value="0.35" units="cm"/>
      <inkml:brushProperty name="height" value="0.35" units="cm"/>
      <inkml:brushProperty name="color" value="#FFFFFF"/>
    </inkml:brush>
  </inkml:definitions>
  <inkml:trace contextRef="#ctx0" brushRef="#br0">749 346 24575,'0'0'0,"0"0"0,0 0 0,-12 0 0,20 5 0,-1 0 0,1-1 0,1 0 0,-1-1 0,0 0 0,1 0 0,0 0 0,17 1 0,8 4 0,81 20 0,2-4 0,0-6 0,1-5 0,213-4 0,92-38 0,-159 9 0,-137 12 0,231-17 0,-3-18 0,-320 38 0,-1 2 0,68 2 0,-262 5 0,57 1 0,-1051-1 0,650-6 0,24 9 0,0-1 0,463-6 0,29 0 0,43-2 0,66-12 0,3-1 0,288 0 0,-173 8 0,136-10 0,449-10 0,-88-17 0,-304 29 0,-327 16 0,-105-1 0,1 0 0,-1 0 0,0 0 0,0 0 0,1 0 0,-1 0 0,0 0 0,1-1 0,-1 1 0,0 0 0,1 0 0,-1 0 0,0 0 0,0 0 0,1 0 0,-1-1 0,0 1 0,0 0 0,1 0 0,-1 0 0,0-1 0,0 1 0,0 0 0,1 0 0,-1 0 0,0-1 0,0 1 0,0 0 0,0-1 0,0 1 0,1 0 0,-1 0 0,0-1 0,0 0 0,-3-13 0,-10-12 0,4 11 0,0 1 0,-1-1 0,-1 1 0,0 1 0,-1 0 0,-1 1 0,-16-13 0,4 5 0,24 19 0,0 0 0,-1-1 0,1 1 0,0-1 0,0 1 0,0-1 0,0 1 0,0-1 0,0 1 0,1-1 0,-1 0 0,0 0 0,1 1 0,-1-1 0,1-2 0,-13 28 0,1 5 0,2 1 0,1 0 0,-7 43 0,1-7 0,9-39 0,0 1 0,2 0 0,1 1 0,2 50 0,-29-89 0,9-5 0,4 3 0,-1 0 0,-25-12 0,-8 2 0,0 2 0,-2 2 0,0 3 0,-1 1 0,0 4 0,-61-5 0,-488-12 0,-1 33 0,69-12 0,268 3 0,216 3 0,64 0 0,1 2 0,16 2 0,10 2 0,423 7 0,-350-13 0,380-7 0,103 1 0,-385 19 0,57-1 0,-359-13 0,-92-13 0,77 5 0,-879-84 0,615 61 0,61 6 0,297 25 0,0 0 0,0 1 0,0 0 0,1 1 0,-1 0 0,-17 4 0,24-3 0,-1 0 0,0 0 0,1 1 0,-1-1 0,1 1 0,0 0 0,0 1 0,0-1 0,1 1 0,-1 0 0,1 0 0,0 0 0,0 1 0,-5 6 0,2 1 0,1-1 0,0 1 0,0 0 0,1 1 0,1-1 0,0 1 0,1 0 0,0 0 0,1 0 0,-1 20 0,3 3 0,1 1 0,8 56 0,0-59 0,-7-28 0,0 0 0,0 0 0,-1 0 0,2 13 0,-29-20 0,14-1 0,-1-1 0,1 0 0,0-1 0,-13-6 0,-25-7 0,-105-26 0,154 43 0,0 0 0,1 0 0,-1-1 0,0 1 0,1 0 0,-1 0 0,0 0 0,1 0 0,-1 0 0,0 0 0,0 0 0,1 0 0,-1 0 0,0 0 0,1 1 0,-2-1 0,2 0 0,0 0 0,0 1 0,0-1 0,0 0 0,0 0 0,-1 0 0,1 1 0,0-1 0,0 0 0,0 0 0,0 1 0,0-1 0,0 0 0,0 0 0,0 0 0,0 1 0,0-1 0,0 0 0,0 0 0,0 1 0,0-1 0,0 0 0,1 0 0,-1 0 0,0 1 0,0-1 0,0 0 0,0 0 0,0 0 0,1 1 0,0 1 0,0-1 0,1 1 0,-1 0 0,1-1 0,-1 1 0,1-1 0,0 1 0,0-1 0,2 1 0,30 14 0,0-2 0,1-1 0,48 9 0,112 15 0,319 10 0,3-42 0,-220-5 0,42 17 0,-38-1 0,-209-15 0,118-15 0,225-71 0,-280 49 0,-144 34 0,0-1 0,0-1 0,0 1 0,0-2 0,12-6 0,-36 16 0,0-2 0,0 0 0,-16 2 0,24-4 0,-199 17 0,-4-18 0,153 0 0,-783-28 0,284 5 0,309 15 0,-394-7 0,245 3 0,186 3 0,18 8 0,469-5 0,-19-1 0,416-12 0,-489 6 0,548-47 0,-617 45 0,-32 3 0,116-1 0,133 14 0,-501-12 0,77 3 0,-414 8 0,-2 43 0,385-31 0,-141 15 0,-296 24 0,-117-43 0,419-10 0,291 21 0,14-3 0,1-1 0,1-4 0,0-1 0,1-3 0,0-2 0,69-2 0,319-40 0,486-110 0,-679 101 0,168-30 0,-358 62 0,-45 10 0,0 1 0,1 0 0,-1 0 0,1 1 0,0 1 0,17 1 0,-36 0 0,0 1 0,0-1 0,1 1 0,-1 0 0,-7 2 0,-11 4 0,-1085 143 0,765-134 0,0-17 0,-70 2 0,388-1 0,0 2 0,0 0 0,0 2 0,0 1 0,1 1 0,0 1 0,-40 17 0,63-24 0,0 1 0,0-1 0,0 1 0,0-1 0,0 1 0,0 0 0,0-1 0,0 1 0,0 0 0,0 0 0,0-1 0,0 1 0,0 0 0,1 0 0,-1 0 0,0 0 0,1 0 0,-1 0 0,1 0 0,-1 1 0,1-1 0,-1 0 0,1 0 0,0 0 0,0 0 0,-1 1 0,1-1 0,0 0 0,0 0 0,0 0 0,0 1 0,1 1 0,0 1 0,1 0 0,0 0 0,0 0 0,1 0 0,-1-1 0,1 1 0,5 6 0,5 2 0,-1 0 0,1-1 0,1 0 0,0-1 0,1 0 0,0-1 0,0-1 0,19 8 0,14 2 0,73 19 0,-58-23 0,0-2 0,1-3 0,0-3 0,0-3 0,0-3 0,122-14 0,129-40 0,-1-17 0,36-7 0,92-11 0,-399 81 0,6-2 0,1 1 0,87-2 0,-124 12 0,-12-1 0,-3 0 0,-20 0 0,2 1 0,-185 14 0,4 0 0,-1153 2 0,1214-20 0,-263-40 0,152 7 0,44 8 0,179 22 0,1-1 0,1-1 0,-33-14 0,48 16 0,21 0 0,0 2 0,18-7 0,0 2 0,53-11 0,63-2 0,-95 16 0,439-36 0,2 30 0,-274 9 0,511 1 0,-32 0 0,-427-10 0,-236 7 0,-27 3 0,1 1 0,-1 0 0,1 0 0,-1 0 0,11 1 0,-158-21 0,-17-2 0,25 15 0,0 5 0,-154 18 0,-267 56 0,371-44 0,-3-3 0,-255 2 0,403-27 0,1 2 0,0 2 0,0 2 0,-71 17 0,79-14 0,1-1 0,-1-1 0,-35 1 0,52-7 0,0 2 0,13-2 0,0 1 0,1 0 0,-1-1 0,0 1 0,1-1 0,-1 1 0,1 0 0,-1-1 0,0 1 0,1-1 0,0 1 0,-1-1 0,1 1 0,-1-1 0,1 1 0,0-1 0,-1 0 0,1 1 0,0-1 0,0 0 0,8 5 0,0-1 0,-1 0 0,1 0 0,1-1 0,-1 0 0,0-1 0,16 3 0,70 1 0,-76-6 0,786-13 0,-680 4 0,163-5 0,32 15 0,-304-4-1365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2B7CE-9F48-4B0A-A7E3-52BD70DD67BB}"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F0AC9-BDD9-4F71-880A-24C094778B83}" type="slidenum">
              <a:rPr lang="en-US" smtClean="0"/>
              <a:t>‹#›</a:t>
            </a:fld>
            <a:endParaRPr lang="en-US"/>
          </a:p>
        </p:txBody>
      </p:sp>
    </p:spTree>
    <p:extLst>
      <p:ext uri="{BB962C8B-B14F-4D97-AF65-F5344CB8AC3E}">
        <p14:creationId xmlns:p14="http://schemas.microsoft.com/office/powerpoint/2010/main" val="3220023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067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117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896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58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265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25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405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5FB0D-1ABC-9AAE-1774-521B3A187D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B1B716-C5A9-E9F2-DAAE-1D1E87C045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D28DB9-B14B-2C75-939B-F14422550EDE}"/>
              </a:ext>
            </a:extLst>
          </p:cNvPr>
          <p:cNvSpPr>
            <a:spLocks noGrp="1"/>
          </p:cNvSpPr>
          <p:nvPr>
            <p:ph type="dt" sz="half" idx="10"/>
          </p:nvPr>
        </p:nvSpPr>
        <p:spPr/>
        <p:txBody>
          <a:bodyPr/>
          <a:lstStyle/>
          <a:p>
            <a:fld id="{90D21F38-CF5D-4453-8E35-AE055D1622B6}" type="datetimeFigureOut">
              <a:rPr lang="en-US" smtClean="0"/>
              <a:t>1/27/2025</a:t>
            </a:fld>
            <a:endParaRPr lang="en-US"/>
          </a:p>
        </p:txBody>
      </p:sp>
      <p:sp>
        <p:nvSpPr>
          <p:cNvPr id="5" name="Footer Placeholder 4">
            <a:extLst>
              <a:ext uri="{FF2B5EF4-FFF2-40B4-BE49-F238E27FC236}">
                <a16:creationId xmlns:a16="http://schemas.microsoft.com/office/drawing/2014/main" id="{2EA8E422-1CDD-7BE5-5326-6316C8C43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8882D-E2E8-0510-FAB7-BFDBD0392568}"/>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92701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B6F58-4DD4-46A6-CAB2-E80A46517E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D9DB1D-EEC5-6218-7754-870B4E408C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F2A5B-5E20-9935-8597-25BC9397FDF7}"/>
              </a:ext>
            </a:extLst>
          </p:cNvPr>
          <p:cNvSpPr>
            <a:spLocks noGrp="1"/>
          </p:cNvSpPr>
          <p:nvPr>
            <p:ph type="dt" sz="half" idx="10"/>
          </p:nvPr>
        </p:nvSpPr>
        <p:spPr/>
        <p:txBody>
          <a:bodyPr/>
          <a:lstStyle/>
          <a:p>
            <a:fld id="{90D21F38-CF5D-4453-8E35-AE055D1622B6}" type="datetimeFigureOut">
              <a:rPr lang="en-US" smtClean="0"/>
              <a:t>1/27/2025</a:t>
            </a:fld>
            <a:endParaRPr lang="en-US"/>
          </a:p>
        </p:txBody>
      </p:sp>
      <p:sp>
        <p:nvSpPr>
          <p:cNvPr id="5" name="Footer Placeholder 4">
            <a:extLst>
              <a:ext uri="{FF2B5EF4-FFF2-40B4-BE49-F238E27FC236}">
                <a16:creationId xmlns:a16="http://schemas.microsoft.com/office/drawing/2014/main" id="{80D39091-0C84-EDC0-4F08-AAE7BBC5D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9FA94-126F-6BE8-9833-246C0635D2F6}"/>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947208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EFD5C-337D-DD72-7740-1C848C4EB7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B0F0E5-A714-EE9E-F178-956A236688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DD18FE-F903-0C3D-F32D-D8B4F6E8BAA3}"/>
              </a:ext>
            </a:extLst>
          </p:cNvPr>
          <p:cNvSpPr>
            <a:spLocks noGrp="1"/>
          </p:cNvSpPr>
          <p:nvPr>
            <p:ph type="dt" sz="half" idx="10"/>
          </p:nvPr>
        </p:nvSpPr>
        <p:spPr/>
        <p:txBody>
          <a:bodyPr/>
          <a:lstStyle/>
          <a:p>
            <a:fld id="{90D21F38-CF5D-4453-8E35-AE055D1622B6}" type="datetimeFigureOut">
              <a:rPr lang="en-US" smtClean="0"/>
              <a:t>1/27/2025</a:t>
            </a:fld>
            <a:endParaRPr lang="en-US"/>
          </a:p>
        </p:txBody>
      </p:sp>
      <p:sp>
        <p:nvSpPr>
          <p:cNvPr id="5" name="Footer Placeholder 4">
            <a:extLst>
              <a:ext uri="{FF2B5EF4-FFF2-40B4-BE49-F238E27FC236}">
                <a16:creationId xmlns:a16="http://schemas.microsoft.com/office/drawing/2014/main" id="{C7B50814-03B5-D3CE-79BF-A00A008BE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5DC24-8C78-FAB7-F74D-00882DADCB71}"/>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334521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262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252188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84294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215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39138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28569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853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05342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7E74-189B-E430-8469-DCE02A2B7E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57D14-D97F-8FCC-0717-E22801D958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558EF-BD20-C57D-B870-886A7576CEF8}"/>
              </a:ext>
            </a:extLst>
          </p:cNvPr>
          <p:cNvSpPr>
            <a:spLocks noGrp="1"/>
          </p:cNvSpPr>
          <p:nvPr>
            <p:ph type="dt" sz="half" idx="10"/>
          </p:nvPr>
        </p:nvSpPr>
        <p:spPr/>
        <p:txBody>
          <a:bodyPr/>
          <a:lstStyle/>
          <a:p>
            <a:fld id="{90D21F38-CF5D-4453-8E35-AE055D1622B6}" type="datetimeFigureOut">
              <a:rPr lang="en-US" smtClean="0"/>
              <a:t>1/27/2025</a:t>
            </a:fld>
            <a:endParaRPr lang="en-US"/>
          </a:p>
        </p:txBody>
      </p:sp>
      <p:sp>
        <p:nvSpPr>
          <p:cNvPr id="5" name="Footer Placeholder 4">
            <a:extLst>
              <a:ext uri="{FF2B5EF4-FFF2-40B4-BE49-F238E27FC236}">
                <a16:creationId xmlns:a16="http://schemas.microsoft.com/office/drawing/2014/main" id="{75BCA225-E272-A38E-7F96-CBE56B743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B64A0-DEA8-2446-CF5C-CCD049FE0931}"/>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4118185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23569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566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51276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390628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08715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359462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00068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446959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493059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96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2C13-F1B1-484C-6649-BE76E09AE4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6B6540-8A7F-8682-AAEC-331DCDB9D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1F593-AAED-79BE-E29C-0AA7E8D2288E}"/>
              </a:ext>
            </a:extLst>
          </p:cNvPr>
          <p:cNvSpPr>
            <a:spLocks noGrp="1"/>
          </p:cNvSpPr>
          <p:nvPr>
            <p:ph type="dt" sz="half" idx="10"/>
          </p:nvPr>
        </p:nvSpPr>
        <p:spPr/>
        <p:txBody>
          <a:bodyPr/>
          <a:lstStyle/>
          <a:p>
            <a:fld id="{90D21F38-CF5D-4453-8E35-AE055D1622B6}" type="datetimeFigureOut">
              <a:rPr lang="en-US" smtClean="0"/>
              <a:t>1/27/2025</a:t>
            </a:fld>
            <a:endParaRPr lang="en-US"/>
          </a:p>
        </p:txBody>
      </p:sp>
      <p:sp>
        <p:nvSpPr>
          <p:cNvPr id="5" name="Footer Placeholder 4">
            <a:extLst>
              <a:ext uri="{FF2B5EF4-FFF2-40B4-BE49-F238E27FC236}">
                <a16:creationId xmlns:a16="http://schemas.microsoft.com/office/drawing/2014/main" id="{2A92F4F6-24DE-7DA0-B54C-49F38BFDFE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953ED-7D58-3B4E-B0A1-224E5D5CCB3E}"/>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2053101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F3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801373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F3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393256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F3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71279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F3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286091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F3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8519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416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5F5F5"/>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722636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5F5F5"/>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326273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6318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29059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E3BF-A05B-24B0-84AE-99340D113C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70DA50-81F0-E6EA-E04F-5A7040E175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084F2B-A7F4-179C-7CEE-F4B4900631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7DC04-C23E-4F09-643B-06D6C193A64C}"/>
              </a:ext>
            </a:extLst>
          </p:cNvPr>
          <p:cNvSpPr>
            <a:spLocks noGrp="1"/>
          </p:cNvSpPr>
          <p:nvPr>
            <p:ph type="dt" sz="half" idx="10"/>
          </p:nvPr>
        </p:nvSpPr>
        <p:spPr/>
        <p:txBody>
          <a:bodyPr/>
          <a:lstStyle/>
          <a:p>
            <a:fld id="{90D21F38-CF5D-4453-8E35-AE055D1622B6}" type="datetimeFigureOut">
              <a:rPr lang="en-US" smtClean="0"/>
              <a:t>1/27/2025</a:t>
            </a:fld>
            <a:endParaRPr lang="en-US"/>
          </a:p>
        </p:txBody>
      </p:sp>
      <p:sp>
        <p:nvSpPr>
          <p:cNvPr id="6" name="Footer Placeholder 5">
            <a:extLst>
              <a:ext uri="{FF2B5EF4-FFF2-40B4-BE49-F238E27FC236}">
                <a16:creationId xmlns:a16="http://schemas.microsoft.com/office/drawing/2014/main" id="{5B21B339-6C03-394F-3427-B9532EEF7F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3FAA1E-31FD-629E-6EB5-5A97480CD23F}"/>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377699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3011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533644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812255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715670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439612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946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8FFF-5176-AD29-6DA0-D01F759B36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F2A8E9-4239-1BEB-225D-D3BA6173D6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12E963-8B88-9A43-5BD3-C3A346FB54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8D0F26-89AB-CD78-B712-6404B4DB79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9E7372-4CE4-7BDA-6552-C52E019D33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F87532-0252-BA21-0EAC-F48B9F7D627D}"/>
              </a:ext>
            </a:extLst>
          </p:cNvPr>
          <p:cNvSpPr>
            <a:spLocks noGrp="1"/>
          </p:cNvSpPr>
          <p:nvPr>
            <p:ph type="dt" sz="half" idx="10"/>
          </p:nvPr>
        </p:nvSpPr>
        <p:spPr/>
        <p:txBody>
          <a:bodyPr/>
          <a:lstStyle/>
          <a:p>
            <a:fld id="{90D21F38-CF5D-4453-8E35-AE055D1622B6}" type="datetimeFigureOut">
              <a:rPr lang="en-US" smtClean="0"/>
              <a:t>1/27/2025</a:t>
            </a:fld>
            <a:endParaRPr lang="en-US"/>
          </a:p>
        </p:txBody>
      </p:sp>
      <p:sp>
        <p:nvSpPr>
          <p:cNvPr id="8" name="Footer Placeholder 7">
            <a:extLst>
              <a:ext uri="{FF2B5EF4-FFF2-40B4-BE49-F238E27FC236}">
                <a16:creationId xmlns:a16="http://schemas.microsoft.com/office/drawing/2014/main" id="{2928B917-6013-AA1D-A8A4-9684A57B5D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862C4-0E4C-DED5-4682-6DADA9813655}"/>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63253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1AD8-0DC8-FE25-8E1B-53C0F8B9AC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8D26FF-A096-A722-0EDF-7E23C7D3230B}"/>
              </a:ext>
            </a:extLst>
          </p:cNvPr>
          <p:cNvSpPr>
            <a:spLocks noGrp="1"/>
          </p:cNvSpPr>
          <p:nvPr>
            <p:ph type="dt" sz="half" idx="10"/>
          </p:nvPr>
        </p:nvSpPr>
        <p:spPr/>
        <p:txBody>
          <a:bodyPr/>
          <a:lstStyle/>
          <a:p>
            <a:fld id="{90D21F38-CF5D-4453-8E35-AE055D1622B6}" type="datetimeFigureOut">
              <a:rPr lang="en-US" smtClean="0"/>
              <a:t>1/27/2025</a:t>
            </a:fld>
            <a:endParaRPr lang="en-US"/>
          </a:p>
        </p:txBody>
      </p:sp>
      <p:sp>
        <p:nvSpPr>
          <p:cNvPr id="4" name="Footer Placeholder 3">
            <a:extLst>
              <a:ext uri="{FF2B5EF4-FFF2-40B4-BE49-F238E27FC236}">
                <a16:creationId xmlns:a16="http://schemas.microsoft.com/office/drawing/2014/main" id="{5ADF7A2F-8E34-08D3-31E2-B6CCA86C0A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8A7235-460C-41D3-C236-83A78CD34C90}"/>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626435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4E271-CAAA-0278-696F-FB36354C7BF8}"/>
              </a:ext>
            </a:extLst>
          </p:cNvPr>
          <p:cNvSpPr>
            <a:spLocks noGrp="1"/>
          </p:cNvSpPr>
          <p:nvPr>
            <p:ph type="dt" sz="half" idx="10"/>
          </p:nvPr>
        </p:nvSpPr>
        <p:spPr/>
        <p:txBody>
          <a:bodyPr/>
          <a:lstStyle/>
          <a:p>
            <a:fld id="{90D21F38-CF5D-4453-8E35-AE055D1622B6}" type="datetimeFigureOut">
              <a:rPr lang="en-US" smtClean="0"/>
              <a:t>1/27/2025</a:t>
            </a:fld>
            <a:endParaRPr lang="en-US"/>
          </a:p>
        </p:txBody>
      </p:sp>
      <p:sp>
        <p:nvSpPr>
          <p:cNvPr id="3" name="Footer Placeholder 2">
            <a:extLst>
              <a:ext uri="{FF2B5EF4-FFF2-40B4-BE49-F238E27FC236}">
                <a16:creationId xmlns:a16="http://schemas.microsoft.com/office/drawing/2014/main" id="{48A4B6C3-6AF6-8C21-7F3C-4FD052F30D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9C6A57-E71C-E118-CFAE-A76EB721AE6D}"/>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2175609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5BBF-EFB1-4736-8680-D4AABCEA7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232460-EE11-49E3-46CD-DDC17E74B9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623D8C-D3A2-DB7B-0CA1-2A99090D7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6E1ECB-8A93-78F8-F4FC-491F6DDA772D}"/>
              </a:ext>
            </a:extLst>
          </p:cNvPr>
          <p:cNvSpPr>
            <a:spLocks noGrp="1"/>
          </p:cNvSpPr>
          <p:nvPr>
            <p:ph type="dt" sz="half" idx="10"/>
          </p:nvPr>
        </p:nvSpPr>
        <p:spPr/>
        <p:txBody>
          <a:bodyPr/>
          <a:lstStyle/>
          <a:p>
            <a:fld id="{90D21F38-CF5D-4453-8E35-AE055D1622B6}" type="datetimeFigureOut">
              <a:rPr lang="en-US" smtClean="0"/>
              <a:t>1/27/2025</a:t>
            </a:fld>
            <a:endParaRPr lang="en-US"/>
          </a:p>
        </p:txBody>
      </p:sp>
      <p:sp>
        <p:nvSpPr>
          <p:cNvPr id="6" name="Footer Placeholder 5">
            <a:extLst>
              <a:ext uri="{FF2B5EF4-FFF2-40B4-BE49-F238E27FC236}">
                <a16:creationId xmlns:a16="http://schemas.microsoft.com/office/drawing/2014/main" id="{8AFD00E4-9CEC-617D-E146-F7CB0DEA2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9C392-2C11-E46F-8BA8-0A7B1376FAA7}"/>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3121705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B8B7-007F-587F-D4A9-134DA8CD21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0880A2-6736-301D-0EB8-E38ACE352E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CE2BE0-ACDD-301F-18F8-07D0827160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1AA0F-D6B1-13A5-8D33-5897D6DBBF61}"/>
              </a:ext>
            </a:extLst>
          </p:cNvPr>
          <p:cNvSpPr>
            <a:spLocks noGrp="1"/>
          </p:cNvSpPr>
          <p:nvPr>
            <p:ph type="dt" sz="half" idx="10"/>
          </p:nvPr>
        </p:nvSpPr>
        <p:spPr/>
        <p:txBody>
          <a:bodyPr/>
          <a:lstStyle/>
          <a:p>
            <a:fld id="{90D21F38-CF5D-4453-8E35-AE055D1622B6}" type="datetimeFigureOut">
              <a:rPr lang="en-US" smtClean="0"/>
              <a:t>1/27/2025</a:t>
            </a:fld>
            <a:endParaRPr lang="en-US"/>
          </a:p>
        </p:txBody>
      </p:sp>
      <p:sp>
        <p:nvSpPr>
          <p:cNvPr id="6" name="Footer Placeholder 5">
            <a:extLst>
              <a:ext uri="{FF2B5EF4-FFF2-40B4-BE49-F238E27FC236}">
                <a16:creationId xmlns:a16="http://schemas.microsoft.com/office/drawing/2014/main" id="{BA23DF94-BD54-2722-E12F-935BC4042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23CCAF-C8D9-7300-56A5-FD60710FC196}"/>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849300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theme" Target="../theme/theme6.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CC860F-89B2-12E8-A9B3-371E575FB7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CDFE96-9849-C9D3-3652-E1B5A60CE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77D43E-19EF-0CAF-57D0-A0387C15BB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D21F38-CF5D-4453-8E35-AE055D1622B6}" type="datetimeFigureOut">
              <a:rPr lang="en-US" smtClean="0"/>
              <a:t>1/27/2025</a:t>
            </a:fld>
            <a:endParaRPr lang="en-US"/>
          </a:p>
        </p:txBody>
      </p:sp>
      <p:sp>
        <p:nvSpPr>
          <p:cNvPr id="5" name="Footer Placeholder 4">
            <a:extLst>
              <a:ext uri="{FF2B5EF4-FFF2-40B4-BE49-F238E27FC236}">
                <a16:creationId xmlns:a16="http://schemas.microsoft.com/office/drawing/2014/main" id="{567EA122-201C-41C6-E5F5-D985E0E32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C7A74A-B7AD-203D-AD2F-10449F739A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2C6D3-1998-4460-97E8-7736F002C533}" type="slidenum">
              <a:rPr lang="en-US" smtClean="0"/>
              <a:t>‹#›</a:t>
            </a:fld>
            <a:endParaRPr lang="en-US"/>
          </a:p>
        </p:txBody>
      </p:sp>
    </p:spTree>
    <p:extLst>
      <p:ext uri="{BB962C8B-B14F-4D97-AF65-F5344CB8AC3E}">
        <p14:creationId xmlns:p14="http://schemas.microsoft.com/office/powerpoint/2010/main" val="1099464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505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89271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42744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598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81011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69725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19541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9.png"/><Relationship Id="rId5" Type="http://schemas.openxmlformats.org/officeDocument/2006/relationships/customXml" Target="../ink/ink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customXml" Target="../ink/ink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customXml" Target="../ink/ink12.xml"/><Relationship Id="rId5" Type="http://schemas.openxmlformats.org/officeDocument/2006/relationships/customXml" Target="../ink/ink11.xml"/><Relationship Id="rId10" Type="http://schemas.openxmlformats.org/officeDocument/2006/relationships/image" Target="../media/image29.png"/><Relationship Id="rId4" Type="http://schemas.openxmlformats.org/officeDocument/2006/relationships/image" Target="../media/image16.png"/><Relationship Id="rId9" Type="http://schemas.openxmlformats.org/officeDocument/2006/relationships/customXml" Target="../ink/ink14.xml"/></Relationships>
</file>

<file path=ppt/slides/_rels/slide1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customXml" Target="../ink/ink20.xml"/><Relationship Id="rId5" Type="http://schemas.openxmlformats.org/officeDocument/2006/relationships/image" Target="../media/image16.png"/><Relationship Id="rId4" Type="http://schemas.openxmlformats.org/officeDocument/2006/relationships/customXml" Target="../ink/ink19.xm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customXml" Target="../ink/ink27.xml"/><Relationship Id="rId3" Type="http://schemas.openxmlformats.org/officeDocument/2006/relationships/customXml" Target="../ink/ink22.xml"/><Relationship Id="rId7" Type="http://schemas.openxmlformats.org/officeDocument/2006/relationships/customXml" Target="../ink/ink24.xml"/><Relationship Id="rId12" Type="http://schemas.openxmlformats.org/officeDocument/2006/relationships/image" Target="../media/image24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0.png"/><Relationship Id="rId11" Type="http://schemas.openxmlformats.org/officeDocument/2006/relationships/customXml" Target="../ink/ink26.xml"/><Relationship Id="rId5" Type="http://schemas.openxmlformats.org/officeDocument/2006/relationships/customXml" Target="../ink/ink23.xml"/><Relationship Id="rId10" Type="http://schemas.openxmlformats.org/officeDocument/2006/relationships/image" Target="../media/image230.png"/><Relationship Id="rId4" Type="http://schemas.openxmlformats.org/officeDocument/2006/relationships/image" Target="../media/image200.png"/><Relationship Id="rId9" Type="http://schemas.openxmlformats.org/officeDocument/2006/relationships/customXml" Target="../ink/ink25.xml"/><Relationship Id="rId14" Type="http://schemas.openxmlformats.org/officeDocument/2006/relationships/image" Target="../media/image250.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hyperlink" Target="https://decentro.tech/blog/how-to-payment-gateway-integration/" TargetMode="External"/><Relationship Id="rId2" Type="http://schemas.openxmlformats.org/officeDocument/2006/relationships/image" Target="../media/image48.jpeg"/><Relationship Id="rId1" Type="http://schemas.openxmlformats.org/officeDocument/2006/relationships/slideLayout" Target="../slideLayouts/slideLayout8.xml"/><Relationship Id="rId5" Type="http://schemas.openxmlformats.org/officeDocument/2006/relationships/hyperlink" Target="https://thereviewstories.com/payment-gateways/paymentgateway-2/" TargetMode="External"/><Relationship Id="rId4" Type="http://schemas.openxmlformats.org/officeDocument/2006/relationships/image" Target="../media/image4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8l8nusqFJEc" TargetMode="External"/><Relationship Id="rId2" Type="http://schemas.openxmlformats.org/officeDocument/2006/relationships/image" Target="../media/image51.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hyperlink" Target="https://www.immuniweb.com/resources/owasp-top-ten/" TargetMode="External"/><Relationship Id="rId2" Type="http://schemas.openxmlformats.org/officeDocument/2006/relationships/image" Target="../media/image57.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hyperlink" Target="https://svgsilh.com/image/784403.html" TargetMode="External"/><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hyperlink" Target="https://www.staff-blog.faith-sol-tech.com/cloudwatch/" TargetMode="External"/><Relationship Id="rId4" Type="http://schemas.openxmlformats.org/officeDocument/2006/relationships/image" Target="../media/image8.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xml"/><Relationship Id="rId5" Type="http://schemas.openxmlformats.org/officeDocument/2006/relationships/image" Target="../media/image75.jp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xml"/><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5.xml"/><Relationship Id="rId5" Type="http://schemas.openxmlformats.org/officeDocument/2006/relationships/image" Target="../media/image84.png"/><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customXml" Target="../ink/ink29.xml"/><Relationship Id="rId5" Type="http://schemas.openxmlformats.org/officeDocument/2006/relationships/image" Target="../media/image86.png"/><Relationship Id="rId4" Type="http://schemas.openxmlformats.org/officeDocument/2006/relationships/customXml" Target="../ink/ink28.xml"/></Relationships>
</file>

<file path=ppt/slides/_rels/slide6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customXml" Target="../ink/ink30.xml"/><Relationship Id="rId7" Type="http://schemas.openxmlformats.org/officeDocument/2006/relationships/customXml" Target="../ink/ink32.xml"/><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image" Target="../media/image89.png"/><Relationship Id="rId5" Type="http://schemas.openxmlformats.org/officeDocument/2006/relationships/customXml" Target="../ink/ink31.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image" Target="../media/image92.png"/><Relationship Id="rId5" Type="http://schemas.openxmlformats.org/officeDocument/2006/relationships/customXml" Target="../ink/ink33.xml"/><Relationship Id="rId4" Type="http://schemas.openxmlformats.org/officeDocument/2006/relationships/hyperlink" Target="https://smallbiztrends.com/2013/08/benefits-of-crm-choose-platform.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93.png"/><Relationship Id="rId5" Type="http://schemas.openxmlformats.org/officeDocument/2006/relationships/image" Target="../media/image91.png"/><Relationship Id="rId4" Type="http://schemas.openxmlformats.org/officeDocument/2006/relationships/hyperlink" Target="https://www.magestore.com/blog/erp-in-supply-chain-management/"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98.png"/><Relationship Id="rId5" Type="http://schemas.openxmlformats.org/officeDocument/2006/relationships/customXml" Target="../ink/ink34.xml"/><Relationship Id="rId4" Type="http://schemas.openxmlformats.org/officeDocument/2006/relationships/hyperlink" Target="https://scandiweb.com/blog/what-is-cms-guide-to-content-management-systems/" TargetMode="External"/></Relationships>
</file>

<file path=ppt/slides/_rels/slide66.xml.rels><?xml version="1.0" encoding="UTF-8" standalone="yes"?>
<Relationships xmlns="http://schemas.openxmlformats.org/package/2006/relationships"><Relationship Id="rId8" Type="http://schemas.openxmlformats.org/officeDocument/2006/relationships/customXml" Target="../ink/ink37.xml"/><Relationship Id="rId3" Type="http://schemas.openxmlformats.org/officeDocument/2006/relationships/image" Target="../media/image48.jpeg"/><Relationship Id="rId7" Type="http://schemas.openxmlformats.org/officeDocument/2006/relationships/customXml" Target="../ink/ink36.xml"/><Relationship Id="rId2" Type="http://schemas.openxmlformats.org/officeDocument/2006/relationships/notesSlide" Target="../notesSlides/notesSlide21.xml"/><Relationship Id="rId1" Type="http://schemas.openxmlformats.org/officeDocument/2006/relationships/slideLayout" Target="../slideLayouts/slideLayout44.xml"/><Relationship Id="rId6" Type="http://schemas.openxmlformats.org/officeDocument/2006/relationships/image" Target="../media/image86.png"/><Relationship Id="rId5" Type="http://schemas.openxmlformats.org/officeDocument/2006/relationships/customXml" Target="../ink/ink35.xml"/><Relationship Id="rId10" Type="http://schemas.openxmlformats.org/officeDocument/2006/relationships/image" Target="../media/image99.png"/><Relationship Id="rId4" Type="http://schemas.openxmlformats.org/officeDocument/2006/relationships/hyperlink" Target="https://decentro.tech/blog/how-to-payment-gateway-integration/" TargetMode="External"/><Relationship Id="rId9" Type="http://schemas.openxmlformats.org/officeDocument/2006/relationships/customXml" Target="../ink/ink38.xml"/></Relationships>
</file>

<file path=ppt/slides/_rels/slide67.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96.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45.xml"/><Relationship Id="rId6" Type="http://schemas.openxmlformats.org/officeDocument/2006/relationships/customXml" Target="../ink/ink39.xml"/><Relationship Id="rId5" Type="http://schemas.openxmlformats.org/officeDocument/2006/relationships/image" Target="../media/image100.png"/><Relationship Id="rId4" Type="http://schemas.openxmlformats.org/officeDocument/2006/relationships/image" Target="../media/image97.png"/><Relationship Id="rId9"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hyperlink" Target="https://www.template.net/business/plan-templates/agile-project-plan-template-and-samples/" TargetMode="External"/><Relationship Id="rId2" Type="http://schemas.openxmlformats.org/officeDocument/2006/relationships/image" Target="../media/image101.jp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customXml" Target="../ink/ink41.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customXml" Target="../ink/ink42.xml"/><Relationship Id="rId7" Type="http://schemas.openxmlformats.org/officeDocument/2006/relationships/customXml" Target="../ink/ink44.xml"/><Relationship Id="rId12"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75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770.png"/><Relationship Id="rId4" Type="http://schemas.openxmlformats.org/officeDocument/2006/relationships/image" Target="../media/image740.png"/><Relationship Id="rId9" Type="http://schemas.openxmlformats.org/officeDocument/2006/relationships/customXml" Target="../ink/ink45.xml"/></Relationships>
</file>

<file path=ppt/slides/_rels/slide73.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customXml" Target="../ink/ink47.xml"/><Relationship Id="rId7" Type="http://schemas.openxmlformats.org/officeDocument/2006/relationships/customXml" Target="../ink/ink49.xml"/><Relationship Id="rId12" Type="http://schemas.openxmlformats.org/officeDocument/2006/relationships/image" Target="../media/image830.pn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800.png"/><Relationship Id="rId11" Type="http://schemas.openxmlformats.org/officeDocument/2006/relationships/customXml" Target="../ink/ink51.xml"/><Relationship Id="rId5" Type="http://schemas.openxmlformats.org/officeDocument/2006/relationships/customXml" Target="../ink/ink48.xml"/><Relationship Id="rId10" Type="http://schemas.openxmlformats.org/officeDocument/2006/relationships/image" Target="../media/image820.png"/><Relationship Id="rId4" Type="http://schemas.openxmlformats.org/officeDocument/2006/relationships/image" Target="../media/image790.png"/><Relationship Id="rId9" Type="http://schemas.openxmlformats.org/officeDocument/2006/relationships/customXml" Target="../ink/ink50.xml"/></Relationships>
</file>

<file path=ppt/slides/_rels/slide74.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customXml" Target="../ink/ink52.xml"/><Relationship Id="rId7" Type="http://schemas.openxmlformats.org/officeDocument/2006/relationships/customXml" Target="../ink/ink54.xml"/><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850.png"/><Relationship Id="rId5" Type="http://schemas.openxmlformats.org/officeDocument/2006/relationships/customXml" Target="../ink/ink53.xml"/><Relationship Id="rId10" Type="http://schemas.openxmlformats.org/officeDocument/2006/relationships/image" Target="../media/image870.png"/><Relationship Id="rId4" Type="http://schemas.openxmlformats.org/officeDocument/2006/relationships/image" Target="../media/image840.png"/><Relationship Id="rId9" Type="http://schemas.openxmlformats.org/officeDocument/2006/relationships/customXml" Target="../ink/ink5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customXml" Target="../ink/ink1.xml"/><Relationship Id="rId4" Type="http://schemas.openxmlformats.org/officeDocument/2006/relationships/hyperlink" Target="https://zesty.co/finops-glossary/right-sizing/" TargetMode="Externa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17.png"/><Relationship Id="rId5" Type="http://schemas.openxmlformats.org/officeDocument/2006/relationships/customXml" Target="../ink/ink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BE564663-A32A-E15B-5C71-C4BC132ABCD8}"/>
              </a:ext>
            </a:extLst>
          </p:cNvPr>
          <p:cNvPicPr>
            <a:picLocks noChangeAspect="1"/>
          </p:cNvPicPr>
          <p:nvPr/>
        </p:nvPicPr>
        <p:blipFill>
          <a:blip r:embed="rId2"/>
          <a:stretch>
            <a:fillRect/>
          </a:stretch>
        </p:blipFill>
        <p:spPr>
          <a:xfrm>
            <a:off x="0" y="0"/>
            <a:ext cx="4572000" cy="6858000"/>
          </a:xfrm>
          <a:prstGeom prst="rect">
            <a:avLst/>
          </a:prstGeom>
        </p:spPr>
      </p:pic>
      <p:sp>
        <p:nvSpPr>
          <p:cNvPr id="5" name="Text 0">
            <a:extLst>
              <a:ext uri="{FF2B5EF4-FFF2-40B4-BE49-F238E27FC236}">
                <a16:creationId xmlns:a16="http://schemas.microsoft.com/office/drawing/2014/main" id="{241EB57D-0A8B-0746-B0F8-6E20C03715CB}"/>
              </a:ext>
            </a:extLst>
          </p:cNvPr>
          <p:cNvSpPr/>
          <p:nvPr/>
        </p:nvSpPr>
        <p:spPr>
          <a:xfrm>
            <a:off x="4705564" y="620526"/>
            <a:ext cx="7356297" cy="2025020"/>
          </a:xfrm>
          <a:prstGeom prst="rect">
            <a:avLst/>
          </a:prstGeom>
          <a:noFill/>
          <a:ln/>
        </p:spPr>
        <p:txBody>
          <a:bodyPr wrap="squar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Online Movie Ticket Booking Platform - Case Study Implementation</a:t>
            </a:r>
            <a:endParaRPr lang="en-US" sz="4400" dirty="0"/>
          </a:p>
        </p:txBody>
      </p:sp>
      <p:sp>
        <p:nvSpPr>
          <p:cNvPr id="6" name="Text 1">
            <a:extLst>
              <a:ext uri="{FF2B5EF4-FFF2-40B4-BE49-F238E27FC236}">
                <a16:creationId xmlns:a16="http://schemas.microsoft.com/office/drawing/2014/main" id="{AEEE5347-04AE-DA16-9A2E-42C7B9B17571}"/>
              </a:ext>
            </a:extLst>
          </p:cNvPr>
          <p:cNvSpPr/>
          <p:nvPr/>
        </p:nvSpPr>
        <p:spPr>
          <a:xfrm>
            <a:off x="4839129" y="3010138"/>
            <a:ext cx="7459038" cy="766048"/>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This presentation explores the overview, solution architecture and implementation plan for an online movie ticket booking platform.</a:t>
            </a:r>
            <a:endParaRPr lang="en-US" sz="1850" dirty="0"/>
          </a:p>
        </p:txBody>
      </p:sp>
      <p:pic>
        <p:nvPicPr>
          <p:cNvPr id="7" name="Image 1" descr="preencoded.png">
            <a:extLst>
              <a:ext uri="{FF2B5EF4-FFF2-40B4-BE49-F238E27FC236}">
                <a16:creationId xmlns:a16="http://schemas.microsoft.com/office/drawing/2014/main" id="{8789C199-FC42-F6D9-6438-ED99A1AD8F78}"/>
              </a:ext>
            </a:extLst>
          </p:cNvPr>
          <p:cNvPicPr>
            <a:picLocks noChangeAspect="1"/>
          </p:cNvPicPr>
          <p:nvPr/>
        </p:nvPicPr>
        <p:blipFill>
          <a:blip r:embed="rId3"/>
          <a:stretch>
            <a:fillRect/>
          </a:stretch>
        </p:blipFill>
        <p:spPr>
          <a:xfrm>
            <a:off x="5834503" y="4426717"/>
            <a:ext cx="367665" cy="367665"/>
          </a:xfrm>
          <a:prstGeom prst="rect">
            <a:avLst/>
          </a:prstGeom>
        </p:spPr>
      </p:pic>
      <p:sp>
        <p:nvSpPr>
          <p:cNvPr id="8" name="Text 3">
            <a:extLst>
              <a:ext uri="{FF2B5EF4-FFF2-40B4-BE49-F238E27FC236}">
                <a16:creationId xmlns:a16="http://schemas.microsoft.com/office/drawing/2014/main" id="{87BEBA84-0293-5354-9DD9-91547738B6F9}"/>
              </a:ext>
            </a:extLst>
          </p:cNvPr>
          <p:cNvSpPr/>
          <p:nvPr/>
        </p:nvSpPr>
        <p:spPr>
          <a:xfrm>
            <a:off x="6701750" y="4375520"/>
            <a:ext cx="2436733" cy="418862"/>
          </a:xfrm>
          <a:prstGeom prst="rect">
            <a:avLst/>
          </a:prstGeom>
          <a:noFill/>
          <a:ln/>
        </p:spPr>
        <p:txBody>
          <a:bodyPr wrap="none" lIns="0" tIns="0" rIns="0" bIns="0" rtlCol="0" anchor="t"/>
          <a:lstStyle/>
          <a:p>
            <a:pPr marL="0" indent="0" algn="l">
              <a:lnSpc>
                <a:spcPts val="3250"/>
              </a:lnSpc>
              <a:buNone/>
            </a:pPr>
            <a:r>
              <a:rPr lang="en-US" sz="2350" b="1" dirty="0">
                <a:solidFill>
                  <a:srgbClr val="00002E"/>
                </a:solidFill>
                <a:latin typeface="PT Sans Bold" pitchFamily="34" charset="0"/>
                <a:ea typeface="PT Sans Bold" pitchFamily="34" charset="-122"/>
                <a:cs typeface="PT Sans Bold" pitchFamily="34" charset="-120"/>
              </a:rPr>
              <a:t>by Mahesh Srinivas</a:t>
            </a:r>
            <a:endParaRPr lang="en-US" sz="2350" dirty="0"/>
          </a:p>
        </p:txBody>
      </p:sp>
    </p:spTree>
    <p:extLst>
      <p:ext uri="{BB962C8B-B14F-4D97-AF65-F5344CB8AC3E}">
        <p14:creationId xmlns:p14="http://schemas.microsoft.com/office/powerpoint/2010/main" val="394996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116634"/>
            <a:ext cx="7446764" cy="590649"/>
          </a:xfrm>
          <a:prstGeom prst="rect">
            <a:avLst/>
          </a:prstGeom>
          <a:noFill/>
          <a:ln/>
        </p:spPr>
        <p:txBody>
          <a:bodyPr wrap="none" lIns="0" tIns="0" rIns="0" bIns="0" rtlCol="0" anchor="t"/>
          <a:lstStyle/>
          <a:p>
            <a:pPr defTabSz="761970">
              <a:lnSpc>
                <a:spcPts val="4625"/>
              </a:lnSpc>
            </a:pPr>
            <a:r>
              <a:rPr lang="en-US" sz="3708" dirty="0">
                <a:solidFill>
                  <a:srgbClr val="201B18"/>
                </a:solidFill>
                <a:latin typeface="Platypi Medium" pitchFamily="34" charset="0"/>
                <a:ea typeface="Platypi Medium" pitchFamily="34" charset="-122"/>
                <a:cs typeface="Platypi Medium" pitchFamily="34" charset="-120"/>
              </a:rPr>
              <a:t>Database: Relational and NoSQL</a:t>
            </a:r>
            <a:endParaRPr lang="en-US" sz="3708" dirty="0">
              <a:solidFill>
                <a:prstClr val="black"/>
              </a:solidFill>
              <a:latin typeface="Calibri" panose="020F0502020204030204"/>
            </a:endParaRPr>
          </a:p>
        </p:txBody>
      </p:sp>
      <p:sp>
        <p:nvSpPr>
          <p:cNvPr id="3" name="Text 1"/>
          <p:cNvSpPr/>
          <p:nvPr/>
        </p:nvSpPr>
        <p:spPr>
          <a:xfrm>
            <a:off x="661492" y="3179763"/>
            <a:ext cx="3866357"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Relational Database (PostgreSQL)</a:t>
            </a:r>
            <a:endParaRPr lang="en-US" sz="1833" dirty="0">
              <a:solidFill>
                <a:prstClr val="black"/>
              </a:solidFill>
              <a:latin typeface="Calibri" panose="020F0502020204030204"/>
            </a:endParaRPr>
          </a:p>
        </p:txBody>
      </p:sp>
      <p:sp>
        <p:nvSpPr>
          <p:cNvPr id="4" name="Text 2"/>
          <p:cNvSpPr/>
          <p:nvPr/>
        </p:nvSpPr>
        <p:spPr>
          <a:xfrm>
            <a:off x="661492" y="3664049"/>
            <a:ext cx="5203924" cy="907257"/>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Use a managed database service (e.g., AWS RDS) for transactional data like bookings and payments. Start with a db.t3.medium (2 vCPUs, 4GB RAM) with auto-scaling enabled.</a:t>
            </a:r>
            <a:endParaRPr lang="en-US" sz="1458" dirty="0">
              <a:solidFill>
                <a:prstClr val="black"/>
              </a:solidFill>
              <a:latin typeface="Calibri" panose="020F0502020204030204"/>
            </a:endParaRPr>
          </a:p>
        </p:txBody>
      </p:sp>
      <p:sp>
        <p:nvSpPr>
          <p:cNvPr id="5" name="Text 3"/>
          <p:cNvSpPr/>
          <p:nvPr/>
        </p:nvSpPr>
        <p:spPr>
          <a:xfrm>
            <a:off x="6332935" y="3179763"/>
            <a:ext cx="3273921"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NoSQL Database (MongoDB)</a:t>
            </a:r>
            <a:endParaRPr lang="en-US" sz="1833" dirty="0">
              <a:solidFill>
                <a:prstClr val="black"/>
              </a:solidFill>
              <a:latin typeface="Calibri" panose="020F0502020204030204"/>
            </a:endParaRPr>
          </a:p>
        </p:txBody>
      </p:sp>
      <p:sp>
        <p:nvSpPr>
          <p:cNvPr id="6" name="Text 4"/>
          <p:cNvSpPr/>
          <p:nvPr/>
        </p:nvSpPr>
        <p:spPr>
          <a:xfrm>
            <a:off x="6332935" y="3664049"/>
            <a:ext cx="5203924" cy="907257"/>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Use a managed NoSQL service (e.g., DocumentDB, DynamoDB) for storing movie metadata and localization data. Begin with 10GB storage with auto-scaling.</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80AB1899-A1CF-8607-DE46-381890E72047}"/>
                  </a:ext>
                </a:extLst>
              </p14:cNvPr>
              <p14:cNvContentPartPr/>
              <p14:nvPr/>
            </p14:nvContentPartPr>
            <p14:xfrm>
              <a:off x="10461363" y="6486111"/>
              <a:ext cx="1567800" cy="202800"/>
            </p14:xfrm>
          </p:contentPart>
        </mc:Choice>
        <mc:Fallback xmlns="">
          <p:pic>
            <p:nvPicPr>
              <p:cNvPr id="8" name="Ink 7">
                <a:extLst>
                  <a:ext uri="{FF2B5EF4-FFF2-40B4-BE49-F238E27FC236}">
                    <a16:creationId xmlns:a16="http://schemas.microsoft.com/office/drawing/2014/main" id="{80AB1899-A1CF-8607-DE46-381890E72047}"/>
                  </a:ext>
                </a:extLst>
              </p:cNvPr>
              <p:cNvPicPr/>
              <p:nvPr/>
            </p:nvPicPr>
            <p:blipFill>
              <a:blip r:embed="rId4"/>
              <a:stretch>
                <a:fillRect/>
              </a:stretch>
            </p:blipFill>
            <p:spPr>
              <a:xfrm>
                <a:off x="10398723" y="6423074"/>
                <a:ext cx="1693440" cy="3285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BE829196-7207-2C79-477B-44C6C4515416}"/>
                  </a:ext>
                </a:extLst>
              </p14:cNvPr>
              <p14:cNvContentPartPr/>
              <p14:nvPr/>
            </p14:nvContentPartPr>
            <p14:xfrm>
              <a:off x="10817163" y="6572211"/>
              <a:ext cx="1248300" cy="136500"/>
            </p14:xfrm>
          </p:contentPart>
        </mc:Choice>
        <mc:Fallback xmlns="">
          <p:pic>
            <p:nvPicPr>
              <p:cNvPr id="9" name="Ink 8">
                <a:extLst>
                  <a:ext uri="{FF2B5EF4-FFF2-40B4-BE49-F238E27FC236}">
                    <a16:creationId xmlns:a16="http://schemas.microsoft.com/office/drawing/2014/main" id="{BE829196-7207-2C79-477B-44C6C4515416}"/>
                  </a:ext>
                </a:extLst>
              </p:cNvPr>
              <p:cNvPicPr/>
              <p:nvPr/>
            </p:nvPicPr>
            <p:blipFill>
              <a:blip r:embed="rId6"/>
              <a:stretch>
                <a:fillRect/>
              </a:stretch>
            </p:blipFill>
            <p:spPr>
              <a:xfrm>
                <a:off x="10754172" y="6509708"/>
                <a:ext cx="1373922" cy="261864"/>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965425"/>
            <a:ext cx="8166398" cy="590649"/>
          </a:xfrm>
          <a:prstGeom prst="rect">
            <a:avLst/>
          </a:prstGeom>
          <a:noFill/>
          <a:ln/>
        </p:spPr>
        <p:txBody>
          <a:bodyPr wrap="none" lIns="0" tIns="0" rIns="0" bIns="0" rtlCol="0" anchor="t"/>
          <a:lstStyle/>
          <a:p>
            <a:pPr defTabSz="761970">
              <a:lnSpc>
                <a:spcPts val="4625"/>
              </a:lnSpc>
            </a:pPr>
            <a:r>
              <a:rPr lang="en-US" sz="3708" dirty="0">
                <a:solidFill>
                  <a:srgbClr val="201B18"/>
                </a:solidFill>
                <a:latin typeface="Platypi Medium" pitchFamily="34" charset="0"/>
                <a:ea typeface="Platypi Medium" pitchFamily="34" charset="-122"/>
                <a:cs typeface="Platypi Medium" pitchFamily="34" charset="-120"/>
              </a:rPr>
              <a:t>Storage: Static Assets and Backups</a:t>
            </a:r>
            <a:endParaRPr lang="en-US" sz="3708" dirty="0">
              <a:solidFill>
                <a:prstClr val="black"/>
              </a:solidFill>
              <a:latin typeface="Calibri" panose="020F0502020204030204"/>
            </a:endParaRPr>
          </a:p>
        </p:txBody>
      </p:sp>
      <p:sp>
        <p:nvSpPr>
          <p:cNvPr id="3" name="Text 1"/>
          <p:cNvSpPr/>
          <p:nvPr/>
        </p:nvSpPr>
        <p:spPr>
          <a:xfrm>
            <a:off x="661492" y="3028553"/>
            <a:ext cx="2362696"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Static Assets</a:t>
            </a:r>
            <a:endParaRPr lang="en-US" sz="1833" dirty="0">
              <a:solidFill>
                <a:prstClr val="black"/>
              </a:solidFill>
              <a:latin typeface="Calibri" panose="020F0502020204030204"/>
            </a:endParaRPr>
          </a:p>
        </p:txBody>
      </p:sp>
      <p:sp>
        <p:nvSpPr>
          <p:cNvPr id="4" name="Text 2"/>
          <p:cNvSpPr/>
          <p:nvPr/>
        </p:nvSpPr>
        <p:spPr>
          <a:xfrm>
            <a:off x="661492" y="3512840"/>
            <a:ext cx="5203924" cy="1209675"/>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Store movie posters, banners, and other static files in object storage (e.g., AWS S3). Enable a CDN (Content Delivery Network) like AWS CloudFront to cache assets globally and reduce latency.</a:t>
            </a:r>
            <a:endParaRPr lang="en-US" sz="1458" dirty="0">
              <a:solidFill>
                <a:prstClr val="black"/>
              </a:solidFill>
              <a:latin typeface="Calibri" panose="020F0502020204030204"/>
            </a:endParaRPr>
          </a:p>
        </p:txBody>
      </p:sp>
      <p:sp>
        <p:nvSpPr>
          <p:cNvPr id="5" name="Text 3"/>
          <p:cNvSpPr/>
          <p:nvPr/>
        </p:nvSpPr>
        <p:spPr>
          <a:xfrm>
            <a:off x="6332935" y="3028553"/>
            <a:ext cx="2369741"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Backup and Archival</a:t>
            </a:r>
            <a:endParaRPr lang="en-US" sz="1833" dirty="0">
              <a:solidFill>
                <a:prstClr val="black"/>
              </a:solidFill>
              <a:latin typeface="Calibri" panose="020F0502020204030204"/>
            </a:endParaRPr>
          </a:p>
        </p:txBody>
      </p:sp>
      <p:sp>
        <p:nvSpPr>
          <p:cNvPr id="6" name="Text 4"/>
          <p:cNvSpPr/>
          <p:nvPr/>
        </p:nvSpPr>
        <p:spPr>
          <a:xfrm>
            <a:off x="6332935" y="3512840"/>
            <a:ext cx="5203924" cy="604838"/>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Use S3 Glacier or equivalent for long-term storage of logs and backups.</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EF11601-2BB9-B081-7814-D6160A5647FF}"/>
                  </a:ext>
                </a:extLst>
              </p14:cNvPr>
              <p14:cNvContentPartPr/>
              <p14:nvPr/>
            </p14:nvContentPartPr>
            <p14:xfrm>
              <a:off x="10564263" y="6515511"/>
              <a:ext cx="1505400" cy="244200"/>
            </p14:xfrm>
          </p:contentPart>
        </mc:Choice>
        <mc:Fallback xmlns="">
          <p:pic>
            <p:nvPicPr>
              <p:cNvPr id="7" name="Ink 6">
                <a:extLst>
                  <a:ext uri="{FF2B5EF4-FFF2-40B4-BE49-F238E27FC236}">
                    <a16:creationId xmlns:a16="http://schemas.microsoft.com/office/drawing/2014/main" id="{BEF11601-2BB9-B081-7814-D6160A5647FF}"/>
                  </a:ext>
                </a:extLst>
              </p:cNvPr>
              <p:cNvPicPr/>
              <p:nvPr/>
            </p:nvPicPr>
            <p:blipFill>
              <a:blip r:embed="rId4"/>
              <a:stretch>
                <a:fillRect/>
              </a:stretch>
            </p:blipFill>
            <p:spPr>
              <a:xfrm>
                <a:off x="10501268" y="6452480"/>
                <a:ext cx="1631030" cy="369902"/>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00274" y="605532"/>
            <a:ext cx="6419453" cy="1071959"/>
          </a:xfrm>
          <a:prstGeom prst="rect">
            <a:avLst/>
          </a:prstGeom>
          <a:noFill/>
          <a:ln/>
        </p:spPr>
        <p:txBody>
          <a:bodyPr wrap="square" lIns="0" tIns="0" rIns="0" bIns="0" rtlCol="0" anchor="t"/>
          <a:lstStyle/>
          <a:p>
            <a:pPr defTabSz="761970">
              <a:lnSpc>
                <a:spcPts val="4208"/>
              </a:lnSpc>
            </a:pPr>
            <a:r>
              <a:rPr lang="en-US" sz="3375" dirty="0">
                <a:solidFill>
                  <a:srgbClr val="201B18"/>
                </a:solidFill>
                <a:latin typeface="Platypi Medium" pitchFamily="34" charset="0"/>
                <a:ea typeface="Platypi Medium" pitchFamily="34" charset="-122"/>
                <a:cs typeface="Platypi Medium" pitchFamily="34" charset="-120"/>
              </a:rPr>
              <a:t>Networking, Monitoring, and Logging</a:t>
            </a:r>
            <a:endParaRPr lang="en-US" sz="3375" dirty="0">
              <a:solidFill>
                <a:prstClr val="black"/>
              </a:solidFill>
              <a:latin typeface="Calibri" panose="020F0502020204030204"/>
            </a:endParaRPr>
          </a:p>
        </p:txBody>
      </p:sp>
      <p:sp>
        <p:nvSpPr>
          <p:cNvPr id="4" name="Shape 1"/>
          <p:cNvSpPr/>
          <p:nvPr/>
        </p:nvSpPr>
        <p:spPr>
          <a:xfrm>
            <a:off x="600273" y="2127547"/>
            <a:ext cx="385862" cy="385862"/>
          </a:xfrm>
          <a:prstGeom prst="roundRect">
            <a:avLst>
              <a:gd name="adj" fmla="val 6667"/>
            </a:avLst>
          </a:prstGeom>
          <a:solidFill>
            <a:srgbClr val="F9F7F7"/>
          </a:solidFill>
          <a:ln/>
        </p:spPr>
      </p:sp>
      <p:sp>
        <p:nvSpPr>
          <p:cNvPr id="5" name="Text 2"/>
          <p:cNvSpPr/>
          <p:nvPr/>
        </p:nvSpPr>
        <p:spPr>
          <a:xfrm>
            <a:off x="735410" y="2191842"/>
            <a:ext cx="115491" cy="257274"/>
          </a:xfrm>
          <a:prstGeom prst="rect">
            <a:avLst/>
          </a:prstGeom>
          <a:noFill/>
          <a:ln/>
        </p:spPr>
        <p:txBody>
          <a:bodyPr wrap="none" lIns="0" tIns="0" rIns="0" bIns="0" rtlCol="0" anchor="t"/>
          <a:lstStyle/>
          <a:p>
            <a:pPr algn="ctr" defTabSz="761970">
              <a:lnSpc>
                <a:spcPts val="2000"/>
              </a:lnSpc>
            </a:pPr>
            <a:r>
              <a:rPr lang="en-US" sz="2000" dirty="0">
                <a:solidFill>
                  <a:srgbClr val="504C49"/>
                </a:solidFill>
                <a:latin typeface="Platypi Medium" pitchFamily="34" charset="0"/>
                <a:ea typeface="Platypi Medium" pitchFamily="34" charset="-122"/>
                <a:cs typeface="Platypi Medium" pitchFamily="34" charset="-120"/>
              </a:rPr>
              <a:t>1</a:t>
            </a:r>
            <a:endParaRPr lang="en-US" sz="2000" dirty="0">
              <a:solidFill>
                <a:prstClr val="black"/>
              </a:solidFill>
              <a:latin typeface="Calibri" panose="020F0502020204030204"/>
            </a:endParaRPr>
          </a:p>
        </p:txBody>
      </p:sp>
      <p:sp>
        <p:nvSpPr>
          <p:cNvPr id="6" name="Text 3"/>
          <p:cNvSpPr/>
          <p:nvPr/>
        </p:nvSpPr>
        <p:spPr>
          <a:xfrm>
            <a:off x="1157586" y="2127548"/>
            <a:ext cx="2143819" cy="267990"/>
          </a:xfrm>
          <a:prstGeom prst="rect">
            <a:avLst/>
          </a:prstGeom>
          <a:noFill/>
          <a:ln/>
        </p:spPr>
        <p:txBody>
          <a:bodyPr wrap="none" lIns="0" tIns="0" rIns="0" bIns="0" rtlCol="0" anchor="t"/>
          <a:lstStyle/>
          <a:p>
            <a:pPr defTabSz="761970">
              <a:lnSpc>
                <a:spcPts val="2083"/>
              </a:lnSpc>
            </a:pPr>
            <a:r>
              <a:rPr lang="en-US" sz="1667" dirty="0">
                <a:solidFill>
                  <a:srgbClr val="504C49"/>
                </a:solidFill>
                <a:latin typeface="Platypi Medium" pitchFamily="34" charset="0"/>
                <a:ea typeface="Platypi Medium" pitchFamily="34" charset="-122"/>
                <a:cs typeface="Platypi Medium" pitchFamily="34" charset="-120"/>
              </a:rPr>
              <a:t>Load Balancing</a:t>
            </a:r>
            <a:endParaRPr lang="en-US" sz="1667" dirty="0">
              <a:solidFill>
                <a:prstClr val="black"/>
              </a:solidFill>
              <a:latin typeface="Calibri" panose="020F0502020204030204"/>
            </a:endParaRPr>
          </a:p>
        </p:txBody>
      </p:sp>
      <p:sp>
        <p:nvSpPr>
          <p:cNvPr id="7" name="Text 4"/>
          <p:cNvSpPr/>
          <p:nvPr/>
        </p:nvSpPr>
        <p:spPr>
          <a:xfrm>
            <a:off x="1157585" y="2498427"/>
            <a:ext cx="2566690" cy="1097757"/>
          </a:xfrm>
          <a:prstGeom prst="rect">
            <a:avLst/>
          </a:prstGeom>
          <a:noFill/>
          <a:ln/>
        </p:spPr>
        <p:txBody>
          <a:bodyPr wrap="square" lIns="0" tIns="0" rIns="0" bIns="0" rtlCol="0" anchor="t"/>
          <a:lstStyle/>
          <a:p>
            <a:pPr defTabSz="761970">
              <a:lnSpc>
                <a:spcPts val="2125"/>
              </a:lnSpc>
            </a:pPr>
            <a:r>
              <a:rPr lang="en-US" sz="1333" dirty="0">
                <a:solidFill>
                  <a:srgbClr val="504C49"/>
                </a:solidFill>
                <a:latin typeface="Source Serif Pro" pitchFamily="34" charset="0"/>
                <a:ea typeface="Source Serif Pro" pitchFamily="34" charset="-122"/>
                <a:cs typeface="Source Serif Pro" pitchFamily="34" charset="-120"/>
              </a:rPr>
              <a:t>Use a managed load balancer (e.g., AWS Elastic Load Balancer) to distribute traffic across microservices.</a:t>
            </a:r>
            <a:endParaRPr lang="en-US" sz="1333" dirty="0">
              <a:solidFill>
                <a:prstClr val="black"/>
              </a:solidFill>
              <a:latin typeface="Calibri" panose="020F0502020204030204"/>
            </a:endParaRPr>
          </a:p>
        </p:txBody>
      </p:sp>
      <p:sp>
        <p:nvSpPr>
          <p:cNvPr id="8" name="Shape 5"/>
          <p:cNvSpPr/>
          <p:nvPr/>
        </p:nvSpPr>
        <p:spPr>
          <a:xfrm>
            <a:off x="3895725" y="2127547"/>
            <a:ext cx="385862" cy="385862"/>
          </a:xfrm>
          <a:prstGeom prst="roundRect">
            <a:avLst>
              <a:gd name="adj" fmla="val 6667"/>
            </a:avLst>
          </a:prstGeom>
          <a:solidFill>
            <a:srgbClr val="F9F7F7"/>
          </a:solidFill>
          <a:ln/>
        </p:spPr>
      </p:sp>
      <p:sp>
        <p:nvSpPr>
          <p:cNvPr id="9" name="Text 6"/>
          <p:cNvSpPr/>
          <p:nvPr/>
        </p:nvSpPr>
        <p:spPr>
          <a:xfrm>
            <a:off x="4005560" y="2191842"/>
            <a:ext cx="166192" cy="257274"/>
          </a:xfrm>
          <a:prstGeom prst="rect">
            <a:avLst/>
          </a:prstGeom>
          <a:noFill/>
          <a:ln/>
        </p:spPr>
        <p:txBody>
          <a:bodyPr wrap="none" lIns="0" tIns="0" rIns="0" bIns="0" rtlCol="0" anchor="t"/>
          <a:lstStyle/>
          <a:p>
            <a:pPr algn="ctr" defTabSz="761970">
              <a:lnSpc>
                <a:spcPts val="2000"/>
              </a:lnSpc>
            </a:pPr>
            <a:r>
              <a:rPr lang="en-US" sz="2000" dirty="0">
                <a:solidFill>
                  <a:srgbClr val="504C49"/>
                </a:solidFill>
                <a:latin typeface="Platypi Medium" pitchFamily="34" charset="0"/>
                <a:ea typeface="Platypi Medium" pitchFamily="34" charset="-122"/>
                <a:cs typeface="Platypi Medium" pitchFamily="34" charset="-120"/>
              </a:rPr>
              <a:t>2</a:t>
            </a:r>
            <a:endParaRPr lang="en-US" sz="2000" dirty="0">
              <a:solidFill>
                <a:prstClr val="black"/>
              </a:solidFill>
              <a:latin typeface="Calibri" panose="020F0502020204030204"/>
            </a:endParaRPr>
          </a:p>
        </p:txBody>
      </p:sp>
      <p:sp>
        <p:nvSpPr>
          <p:cNvPr id="10" name="Text 7"/>
          <p:cNvSpPr/>
          <p:nvPr/>
        </p:nvSpPr>
        <p:spPr>
          <a:xfrm>
            <a:off x="4453037" y="2127548"/>
            <a:ext cx="2143819" cy="267990"/>
          </a:xfrm>
          <a:prstGeom prst="rect">
            <a:avLst/>
          </a:prstGeom>
          <a:noFill/>
          <a:ln/>
        </p:spPr>
        <p:txBody>
          <a:bodyPr wrap="none" lIns="0" tIns="0" rIns="0" bIns="0" rtlCol="0" anchor="t"/>
          <a:lstStyle/>
          <a:p>
            <a:pPr defTabSz="761970">
              <a:lnSpc>
                <a:spcPts val="2083"/>
              </a:lnSpc>
            </a:pPr>
            <a:r>
              <a:rPr lang="en-US" sz="1667" dirty="0">
                <a:solidFill>
                  <a:srgbClr val="504C49"/>
                </a:solidFill>
                <a:latin typeface="Platypi Medium" pitchFamily="34" charset="0"/>
                <a:ea typeface="Platypi Medium" pitchFamily="34" charset="-122"/>
                <a:cs typeface="Platypi Medium" pitchFamily="34" charset="-120"/>
              </a:rPr>
              <a:t>Traffic Management</a:t>
            </a:r>
            <a:endParaRPr lang="en-US" sz="1667" dirty="0">
              <a:solidFill>
                <a:prstClr val="black"/>
              </a:solidFill>
              <a:latin typeface="Calibri" panose="020F0502020204030204"/>
            </a:endParaRPr>
          </a:p>
        </p:txBody>
      </p:sp>
      <p:sp>
        <p:nvSpPr>
          <p:cNvPr id="11" name="Text 8"/>
          <p:cNvSpPr/>
          <p:nvPr/>
        </p:nvSpPr>
        <p:spPr>
          <a:xfrm>
            <a:off x="4453037" y="2498428"/>
            <a:ext cx="2566690" cy="823318"/>
          </a:xfrm>
          <a:prstGeom prst="rect">
            <a:avLst/>
          </a:prstGeom>
          <a:noFill/>
          <a:ln/>
        </p:spPr>
        <p:txBody>
          <a:bodyPr wrap="square" lIns="0" tIns="0" rIns="0" bIns="0" rtlCol="0" anchor="t"/>
          <a:lstStyle/>
          <a:p>
            <a:pPr defTabSz="761970">
              <a:lnSpc>
                <a:spcPts val="2125"/>
              </a:lnSpc>
            </a:pPr>
            <a:r>
              <a:rPr lang="en-US" sz="1333" dirty="0">
                <a:solidFill>
                  <a:srgbClr val="504C49"/>
                </a:solidFill>
                <a:latin typeface="Source Serif Pro" pitchFamily="34" charset="0"/>
                <a:ea typeface="Source Serif Pro" pitchFamily="34" charset="-122"/>
                <a:cs typeface="Source Serif Pro" pitchFamily="34" charset="-120"/>
              </a:rPr>
              <a:t>Use a global DNS service (e.g., AWS Route 53) to route users to the nearest data center.</a:t>
            </a:r>
            <a:endParaRPr lang="en-US" sz="1333" dirty="0">
              <a:solidFill>
                <a:prstClr val="black"/>
              </a:solidFill>
              <a:latin typeface="Calibri" panose="020F0502020204030204"/>
            </a:endParaRPr>
          </a:p>
        </p:txBody>
      </p:sp>
      <p:sp>
        <p:nvSpPr>
          <p:cNvPr id="12" name="Shape 9"/>
          <p:cNvSpPr/>
          <p:nvPr/>
        </p:nvSpPr>
        <p:spPr>
          <a:xfrm>
            <a:off x="600273" y="3960515"/>
            <a:ext cx="385862" cy="385862"/>
          </a:xfrm>
          <a:prstGeom prst="roundRect">
            <a:avLst>
              <a:gd name="adj" fmla="val 6667"/>
            </a:avLst>
          </a:prstGeom>
          <a:solidFill>
            <a:srgbClr val="F9F7F7"/>
          </a:solidFill>
          <a:ln/>
        </p:spPr>
      </p:sp>
      <p:sp>
        <p:nvSpPr>
          <p:cNvPr id="13" name="Text 10"/>
          <p:cNvSpPr/>
          <p:nvPr/>
        </p:nvSpPr>
        <p:spPr>
          <a:xfrm>
            <a:off x="712887" y="4024809"/>
            <a:ext cx="160536" cy="257274"/>
          </a:xfrm>
          <a:prstGeom prst="rect">
            <a:avLst/>
          </a:prstGeom>
          <a:noFill/>
          <a:ln/>
        </p:spPr>
        <p:txBody>
          <a:bodyPr wrap="none" lIns="0" tIns="0" rIns="0" bIns="0" rtlCol="0" anchor="t"/>
          <a:lstStyle/>
          <a:p>
            <a:pPr algn="ctr" defTabSz="761970">
              <a:lnSpc>
                <a:spcPts val="2000"/>
              </a:lnSpc>
            </a:pPr>
            <a:r>
              <a:rPr lang="en-US" sz="2000" dirty="0">
                <a:solidFill>
                  <a:srgbClr val="504C49"/>
                </a:solidFill>
                <a:latin typeface="Platypi Medium" pitchFamily="34" charset="0"/>
                <a:ea typeface="Platypi Medium" pitchFamily="34" charset="-122"/>
                <a:cs typeface="Platypi Medium" pitchFamily="34" charset="-120"/>
              </a:rPr>
              <a:t>3</a:t>
            </a:r>
            <a:endParaRPr lang="en-US" sz="2000" dirty="0">
              <a:solidFill>
                <a:prstClr val="black"/>
              </a:solidFill>
              <a:latin typeface="Calibri" panose="020F0502020204030204"/>
            </a:endParaRPr>
          </a:p>
        </p:txBody>
      </p:sp>
      <p:sp>
        <p:nvSpPr>
          <p:cNvPr id="14" name="Text 11"/>
          <p:cNvSpPr/>
          <p:nvPr/>
        </p:nvSpPr>
        <p:spPr>
          <a:xfrm>
            <a:off x="1157585" y="3960515"/>
            <a:ext cx="2566690" cy="535980"/>
          </a:xfrm>
          <a:prstGeom prst="rect">
            <a:avLst/>
          </a:prstGeom>
          <a:noFill/>
          <a:ln/>
        </p:spPr>
        <p:txBody>
          <a:bodyPr wrap="square" lIns="0" tIns="0" rIns="0" bIns="0" rtlCol="0" anchor="t"/>
          <a:lstStyle/>
          <a:p>
            <a:pPr defTabSz="761970">
              <a:lnSpc>
                <a:spcPts val="2083"/>
              </a:lnSpc>
            </a:pPr>
            <a:r>
              <a:rPr lang="en-US" sz="1667" dirty="0">
                <a:solidFill>
                  <a:srgbClr val="504C49"/>
                </a:solidFill>
                <a:latin typeface="Platypi Medium" pitchFamily="34" charset="0"/>
                <a:ea typeface="Platypi Medium" pitchFamily="34" charset="-122"/>
                <a:cs typeface="Platypi Medium" pitchFamily="34" charset="-120"/>
              </a:rPr>
              <a:t>VPC (Virtual Private Cloud)</a:t>
            </a:r>
            <a:endParaRPr lang="en-US" sz="1667" dirty="0">
              <a:solidFill>
                <a:prstClr val="black"/>
              </a:solidFill>
              <a:latin typeface="Calibri" panose="020F0502020204030204"/>
            </a:endParaRPr>
          </a:p>
        </p:txBody>
      </p:sp>
      <p:sp>
        <p:nvSpPr>
          <p:cNvPr id="15" name="Text 12"/>
          <p:cNvSpPr/>
          <p:nvPr/>
        </p:nvSpPr>
        <p:spPr>
          <a:xfrm>
            <a:off x="1157585" y="4599384"/>
            <a:ext cx="2566690" cy="823318"/>
          </a:xfrm>
          <a:prstGeom prst="rect">
            <a:avLst/>
          </a:prstGeom>
          <a:noFill/>
          <a:ln/>
        </p:spPr>
        <p:txBody>
          <a:bodyPr wrap="square" lIns="0" tIns="0" rIns="0" bIns="0" rtlCol="0" anchor="t"/>
          <a:lstStyle/>
          <a:p>
            <a:pPr defTabSz="761970">
              <a:lnSpc>
                <a:spcPts val="2125"/>
              </a:lnSpc>
            </a:pPr>
            <a:r>
              <a:rPr lang="en-US" sz="1333" dirty="0">
                <a:solidFill>
                  <a:srgbClr val="504C49"/>
                </a:solidFill>
                <a:latin typeface="Source Serif Pro" pitchFamily="34" charset="0"/>
                <a:ea typeface="Source Serif Pro" pitchFamily="34" charset="-122"/>
                <a:cs typeface="Source Serif Pro" pitchFamily="34" charset="-120"/>
              </a:rPr>
              <a:t>Deploy services in a secure VPC with subnets for public-facing and private services.</a:t>
            </a:r>
            <a:endParaRPr lang="en-US" sz="1333" dirty="0">
              <a:solidFill>
                <a:prstClr val="black"/>
              </a:solidFill>
              <a:latin typeface="Calibri" panose="020F0502020204030204"/>
            </a:endParaRPr>
          </a:p>
        </p:txBody>
      </p:sp>
      <p:sp>
        <p:nvSpPr>
          <p:cNvPr id="16" name="Shape 13"/>
          <p:cNvSpPr/>
          <p:nvPr/>
        </p:nvSpPr>
        <p:spPr>
          <a:xfrm>
            <a:off x="3895725" y="3960515"/>
            <a:ext cx="385862" cy="385862"/>
          </a:xfrm>
          <a:prstGeom prst="roundRect">
            <a:avLst>
              <a:gd name="adj" fmla="val 6667"/>
            </a:avLst>
          </a:prstGeom>
          <a:solidFill>
            <a:srgbClr val="F9F7F7"/>
          </a:solidFill>
          <a:ln/>
        </p:spPr>
      </p:sp>
      <p:sp>
        <p:nvSpPr>
          <p:cNvPr id="17" name="Text 14"/>
          <p:cNvSpPr/>
          <p:nvPr/>
        </p:nvSpPr>
        <p:spPr>
          <a:xfrm>
            <a:off x="4002981" y="4024809"/>
            <a:ext cx="171351" cy="257274"/>
          </a:xfrm>
          <a:prstGeom prst="rect">
            <a:avLst/>
          </a:prstGeom>
          <a:noFill/>
          <a:ln/>
        </p:spPr>
        <p:txBody>
          <a:bodyPr wrap="none" lIns="0" tIns="0" rIns="0" bIns="0" rtlCol="0" anchor="t"/>
          <a:lstStyle/>
          <a:p>
            <a:pPr algn="ctr" defTabSz="761970">
              <a:lnSpc>
                <a:spcPts val="2000"/>
              </a:lnSpc>
            </a:pPr>
            <a:r>
              <a:rPr lang="en-US" sz="2000" dirty="0">
                <a:solidFill>
                  <a:srgbClr val="504C49"/>
                </a:solidFill>
                <a:latin typeface="Platypi Medium" pitchFamily="34" charset="0"/>
                <a:ea typeface="Platypi Medium" pitchFamily="34" charset="-122"/>
                <a:cs typeface="Platypi Medium" pitchFamily="34" charset="-120"/>
              </a:rPr>
              <a:t>4</a:t>
            </a:r>
            <a:endParaRPr lang="en-US" sz="2000" dirty="0">
              <a:solidFill>
                <a:prstClr val="black"/>
              </a:solidFill>
              <a:latin typeface="Calibri" panose="020F0502020204030204"/>
            </a:endParaRPr>
          </a:p>
        </p:txBody>
      </p:sp>
      <p:sp>
        <p:nvSpPr>
          <p:cNvPr id="18" name="Text 15"/>
          <p:cNvSpPr/>
          <p:nvPr/>
        </p:nvSpPr>
        <p:spPr>
          <a:xfrm>
            <a:off x="4453037" y="3960515"/>
            <a:ext cx="2549922" cy="267990"/>
          </a:xfrm>
          <a:prstGeom prst="rect">
            <a:avLst/>
          </a:prstGeom>
          <a:noFill/>
          <a:ln/>
        </p:spPr>
        <p:txBody>
          <a:bodyPr wrap="none" lIns="0" tIns="0" rIns="0" bIns="0" rtlCol="0" anchor="t"/>
          <a:lstStyle/>
          <a:p>
            <a:pPr defTabSz="761970">
              <a:lnSpc>
                <a:spcPts val="2083"/>
              </a:lnSpc>
            </a:pPr>
            <a:r>
              <a:rPr lang="en-US" sz="1667" dirty="0">
                <a:solidFill>
                  <a:srgbClr val="504C49"/>
                </a:solidFill>
                <a:latin typeface="Platypi Medium" pitchFamily="34" charset="0"/>
                <a:ea typeface="Platypi Medium" pitchFamily="34" charset="-122"/>
                <a:cs typeface="Platypi Medium" pitchFamily="34" charset="-120"/>
              </a:rPr>
              <a:t>Monitoring and Logging</a:t>
            </a:r>
            <a:endParaRPr lang="en-US" sz="1667" dirty="0">
              <a:solidFill>
                <a:prstClr val="black"/>
              </a:solidFill>
              <a:latin typeface="Calibri" panose="020F0502020204030204"/>
            </a:endParaRPr>
          </a:p>
        </p:txBody>
      </p:sp>
      <p:sp>
        <p:nvSpPr>
          <p:cNvPr id="19" name="Text 16"/>
          <p:cNvSpPr/>
          <p:nvPr/>
        </p:nvSpPr>
        <p:spPr>
          <a:xfrm>
            <a:off x="4453037" y="4331394"/>
            <a:ext cx="2566690" cy="1921073"/>
          </a:xfrm>
          <a:prstGeom prst="rect">
            <a:avLst/>
          </a:prstGeom>
          <a:noFill/>
          <a:ln/>
        </p:spPr>
        <p:txBody>
          <a:bodyPr wrap="square" lIns="0" tIns="0" rIns="0" bIns="0" rtlCol="0" anchor="t"/>
          <a:lstStyle/>
          <a:p>
            <a:pPr defTabSz="761970">
              <a:lnSpc>
                <a:spcPts val="2125"/>
              </a:lnSpc>
            </a:pPr>
            <a:r>
              <a:rPr lang="en-US" sz="1333" dirty="0">
                <a:solidFill>
                  <a:srgbClr val="504C49"/>
                </a:solidFill>
                <a:latin typeface="Source Serif Pro" pitchFamily="34" charset="0"/>
                <a:ea typeface="Source Serif Pro" pitchFamily="34" charset="-122"/>
                <a:cs typeface="Source Serif Pro" pitchFamily="34" charset="-120"/>
              </a:rPr>
              <a:t>Use AWS CloudWatch or equivalent for monitoring infrastructure and application performance. Utilize ELK Stack (Elasticsearch, Logstash, Kibana) for centralized logging and troubleshooting.</a:t>
            </a:r>
            <a:endParaRPr lang="en-US" sz="1333" dirty="0">
              <a:solidFill>
                <a:prstClr val="black"/>
              </a:solidFill>
              <a:latin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965425"/>
            <a:ext cx="6572250" cy="590649"/>
          </a:xfrm>
          <a:prstGeom prst="rect">
            <a:avLst/>
          </a:prstGeom>
          <a:noFill/>
          <a:ln/>
        </p:spPr>
        <p:txBody>
          <a:bodyPr wrap="none" lIns="0" tIns="0" rIns="0" bIns="0" rtlCol="0" anchor="t"/>
          <a:lstStyle/>
          <a:p>
            <a:pPr defTabSz="761970">
              <a:lnSpc>
                <a:spcPts val="4625"/>
              </a:lnSpc>
            </a:pPr>
            <a:r>
              <a:rPr lang="en-US" sz="3708" dirty="0">
                <a:solidFill>
                  <a:srgbClr val="030303"/>
                </a:solidFill>
                <a:latin typeface="DM Sans Semi Bold" pitchFamily="34" charset="0"/>
                <a:ea typeface="DM Sans Semi Bold" pitchFamily="34" charset="-122"/>
                <a:cs typeface="DM Sans Semi Bold" pitchFamily="34" charset="-120"/>
              </a:rPr>
              <a:t>Cost Optimization Strategies</a:t>
            </a:r>
            <a:endParaRPr lang="en-US" sz="3708" dirty="0">
              <a:solidFill>
                <a:prstClr val="black"/>
              </a:solidFill>
              <a:latin typeface="Calibri" panose="020F0502020204030204"/>
            </a:endParaRPr>
          </a:p>
        </p:txBody>
      </p:sp>
      <p:sp>
        <p:nvSpPr>
          <p:cNvPr id="3" name="Text 1"/>
          <p:cNvSpPr/>
          <p:nvPr/>
        </p:nvSpPr>
        <p:spPr>
          <a:xfrm>
            <a:off x="661492" y="3028553"/>
            <a:ext cx="2362696" cy="295275"/>
          </a:xfrm>
          <a:prstGeom prst="rect">
            <a:avLst/>
          </a:prstGeom>
          <a:noFill/>
          <a:ln/>
        </p:spPr>
        <p:txBody>
          <a:bodyPr wrap="none" lIns="0" tIns="0" rIns="0" bIns="0" rtlCol="0" anchor="t"/>
          <a:lstStyle/>
          <a:p>
            <a:pPr defTabSz="761970">
              <a:lnSpc>
                <a:spcPts val="2292"/>
              </a:lnSpc>
            </a:pPr>
            <a:r>
              <a:rPr lang="en-US" sz="1833" dirty="0">
                <a:solidFill>
                  <a:srgbClr val="030303"/>
                </a:solidFill>
                <a:latin typeface="DM Sans Semi Bold" pitchFamily="34" charset="0"/>
                <a:ea typeface="DM Sans Semi Bold" pitchFamily="34" charset="-122"/>
                <a:cs typeface="DM Sans Semi Bold" pitchFamily="34" charset="-120"/>
              </a:rPr>
              <a:t>Auto-Scaling</a:t>
            </a:r>
            <a:endParaRPr lang="en-US" sz="1833" dirty="0">
              <a:solidFill>
                <a:prstClr val="black"/>
              </a:solidFill>
              <a:latin typeface="Calibri" panose="020F0502020204030204"/>
            </a:endParaRPr>
          </a:p>
        </p:txBody>
      </p:sp>
      <p:sp>
        <p:nvSpPr>
          <p:cNvPr id="4" name="Text 2"/>
          <p:cNvSpPr/>
          <p:nvPr/>
        </p:nvSpPr>
        <p:spPr>
          <a:xfrm>
            <a:off x="661492" y="3512840"/>
            <a:ext cx="3316288" cy="1209675"/>
          </a:xfrm>
          <a:prstGeom prst="rect">
            <a:avLst/>
          </a:prstGeom>
          <a:noFill/>
          <a:ln/>
        </p:spPr>
        <p:txBody>
          <a:bodyPr wrap="square" lIns="0" tIns="0" rIns="0" bIns="0" rtlCol="0" anchor="t"/>
          <a:lstStyle/>
          <a:p>
            <a:pPr defTabSz="761970">
              <a:lnSpc>
                <a:spcPts val="2375"/>
              </a:lnSpc>
            </a:pPr>
            <a:r>
              <a:rPr lang="en-US" sz="1458" dirty="0">
                <a:solidFill>
                  <a:srgbClr val="464646"/>
                </a:solidFill>
                <a:latin typeface="Inter Medium" pitchFamily="34" charset="0"/>
                <a:ea typeface="Inter Medium" pitchFamily="34" charset="-122"/>
                <a:cs typeface="Inter Medium" pitchFamily="34" charset="-120"/>
              </a:rPr>
              <a:t>Configure auto-scaling for compute and database resources to handle traffic spikes while minimizing costs during off-peak hours.</a:t>
            </a:r>
            <a:endParaRPr lang="en-US" sz="1458" dirty="0">
              <a:solidFill>
                <a:prstClr val="black"/>
              </a:solidFill>
              <a:latin typeface="Calibri" panose="020F0502020204030204"/>
            </a:endParaRPr>
          </a:p>
        </p:txBody>
      </p:sp>
      <p:sp>
        <p:nvSpPr>
          <p:cNvPr id="5" name="Text 3"/>
          <p:cNvSpPr/>
          <p:nvPr/>
        </p:nvSpPr>
        <p:spPr>
          <a:xfrm>
            <a:off x="4445298" y="3028553"/>
            <a:ext cx="2362696" cy="295275"/>
          </a:xfrm>
          <a:prstGeom prst="rect">
            <a:avLst/>
          </a:prstGeom>
          <a:noFill/>
          <a:ln/>
        </p:spPr>
        <p:txBody>
          <a:bodyPr wrap="none" lIns="0" tIns="0" rIns="0" bIns="0" rtlCol="0" anchor="t"/>
          <a:lstStyle/>
          <a:p>
            <a:pPr defTabSz="761970">
              <a:lnSpc>
                <a:spcPts val="2292"/>
              </a:lnSpc>
            </a:pPr>
            <a:r>
              <a:rPr lang="en-US" sz="1833" dirty="0">
                <a:solidFill>
                  <a:srgbClr val="030303"/>
                </a:solidFill>
                <a:latin typeface="DM Sans Semi Bold" pitchFamily="34" charset="0"/>
                <a:ea typeface="DM Sans Semi Bold" pitchFamily="34" charset="-122"/>
                <a:cs typeface="DM Sans Semi Bold" pitchFamily="34" charset="-120"/>
              </a:rPr>
              <a:t>Reserved Instances</a:t>
            </a:r>
            <a:endParaRPr lang="en-US" sz="1833" dirty="0">
              <a:solidFill>
                <a:prstClr val="black"/>
              </a:solidFill>
              <a:latin typeface="Calibri" panose="020F0502020204030204"/>
            </a:endParaRPr>
          </a:p>
        </p:txBody>
      </p:sp>
      <p:sp>
        <p:nvSpPr>
          <p:cNvPr id="6" name="Text 4"/>
          <p:cNvSpPr/>
          <p:nvPr/>
        </p:nvSpPr>
        <p:spPr>
          <a:xfrm>
            <a:off x="4445297" y="3512840"/>
            <a:ext cx="3315097" cy="907257"/>
          </a:xfrm>
          <a:prstGeom prst="rect">
            <a:avLst/>
          </a:prstGeom>
          <a:noFill/>
          <a:ln/>
        </p:spPr>
        <p:txBody>
          <a:bodyPr wrap="square" lIns="0" tIns="0" rIns="0" bIns="0" rtlCol="0" anchor="t"/>
          <a:lstStyle/>
          <a:p>
            <a:pPr defTabSz="761970">
              <a:lnSpc>
                <a:spcPts val="2375"/>
              </a:lnSpc>
            </a:pPr>
            <a:r>
              <a:rPr lang="en-US" sz="1458" dirty="0">
                <a:solidFill>
                  <a:srgbClr val="464646"/>
                </a:solidFill>
                <a:latin typeface="Inter Medium" pitchFamily="34" charset="0"/>
                <a:ea typeface="Inter Medium" pitchFamily="34" charset="-122"/>
                <a:cs typeface="Inter Medium" pitchFamily="34" charset="-120"/>
              </a:rPr>
              <a:t>Purchase reserved instances for predictable workloads to save on long-term costs.</a:t>
            </a:r>
            <a:endParaRPr lang="en-US" sz="1458" dirty="0">
              <a:solidFill>
                <a:prstClr val="black"/>
              </a:solidFill>
              <a:latin typeface="Calibri" panose="020F0502020204030204"/>
            </a:endParaRPr>
          </a:p>
        </p:txBody>
      </p:sp>
      <p:sp>
        <p:nvSpPr>
          <p:cNvPr id="7" name="Text 5"/>
          <p:cNvSpPr/>
          <p:nvPr/>
        </p:nvSpPr>
        <p:spPr>
          <a:xfrm>
            <a:off x="8227914" y="3028553"/>
            <a:ext cx="2362696" cy="295275"/>
          </a:xfrm>
          <a:prstGeom prst="rect">
            <a:avLst/>
          </a:prstGeom>
          <a:noFill/>
          <a:ln/>
        </p:spPr>
        <p:txBody>
          <a:bodyPr wrap="none" lIns="0" tIns="0" rIns="0" bIns="0" rtlCol="0" anchor="t"/>
          <a:lstStyle/>
          <a:p>
            <a:pPr defTabSz="761970">
              <a:lnSpc>
                <a:spcPts val="2292"/>
              </a:lnSpc>
            </a:pPr>
            <a:r>
              <a:rPr lang="en-US" sz="1833" dirty="0">
                <a:solidFill>
                  <a:srgbClr val="030303"/>
                </a:solidFill>
                <a:latin typeface="DM Sans Semi Bold" pitchFamily="34" charset="0"/>
                <a:ea typeface="DM Sans Semi Bold" pitchFamily="34" charset="-122"/>
                <a:cs typeface="DM Sans Semi Bold" pitchFamily="34" charset="-120"/>
              </a:rPr>
              <a:t>Storage Tiering</a:t>
            </a:r>
            <a:endParaRPr lang="en-US" sz="1833" dirty="0">
              <a:solidFill>
                <a:prstClr val="black"/>
              </a:solidFill>
              <a:latin typeface="Calibri" panose="020F0502020204030204"/>
            </a:endParaRPr>
          </a:p>
        </p:txBody>
      </p:sp>
      <p:sp>
        <p:nvSpPr>
          <p:cNvPr id="8" name="Text 6"/>
          <p:cNvSpPr/>
          <p:nvPr/>
        </p:nvSpPr>
        <p:spPr>
          <a:xfrm>
            <a:off x="8227913" y="3512840"/>
            <a:ext cx="3315097" cy="1209675"/>
          </a:xfrm>
          <a:prstGeom prst="rect">
            <a:avLst/>
          </a:prstGeom>
          <a:noFill/>
          <a:ln/>
        </p:spPr>
        <p:txBody>
          <a:bodyPr wrap="square" lIns="0" tIns="0" rIns="0" bIns="0" rtlCol="0" anchor="t"/>
          <a:lstStyle/>
          <a:p>
            <a:pPr defTabSz="761970">
              <a:lnSpc>
                <a:spcPts val="2375"/>
              </a:lnSpc>
            </a:pPr>
            <a:r>
              <a:rPr lang="en-US" sz="1458" dirty="0">
                <a:solidFill>
                  <a:srgbClr val="464646"/>
                </a:solidFill>
                <a:latin typeface="Inter Medium" pitchFamily="34" charset="0"/>
                <a:ea typeface="Inter Medium" pitchFamily="34" charset="-122"/>
                <a:cs typeface="Inter Medium" pitchFamily="34" charset="-120"/>
              </a:rPr>
              <a:t>Use lifecycle policies to move infrequently accessed data to cheaper storage tiers (e.g., S3 Glacier).</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3EA7FA08-73A9-0BB9-D095-078F830AA824}"/>
                  </a:ext>
                </a:extLst>
              </p14:cNvPr>
              <p14:cNvContentPartPr/>
              <p14:nvPr/>
            </p14:nvContentPartPr>
            <p14:xfrm>
              <a:off x="9234029" y="3416571"/>
              <a:ext cx="300" cy="300"/>
            </p14:xfrm>
          </p:contentPart>
        </mc:Choice>
        <mc:Fallback xmlns="">
          <p:pic>
            <p:nvPicPr>
              <p:cNvPr id="10" name="Ink 9">
                <a:extLst>
                  <a:ext uri="{FF2B5EF4-FFF2-40B4-BE49-F238E27FC236}">
                    <a16:creationId xmlns:a16="http://schemas.microsoft.com/office/drawing/2014/main" id="{3EA7FA08-73A9-0BB9-D095-078F830AA824}"/>
                  </a:ext>
                </a:extLst>
              </p:cNvPr>
              <p:cNvPicPr/>
              <p:nvPr/>
            </p:nvPicPr>
            <p:blipFill>
              <a:blip r:embed="rId4"/>
              <a:stretch>
                <a:fillRect/>
              </a:stretch>
            </p:blipFill>
            <p:spPr>
              <a:xfrm>
                <a:off x="9181529" y="3364371"/>
                <a:ext cx="105000" cy="1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899972F8-7068-680C-7385-A3B2E3DFDA96}"/>
                  </a:ext>
                </a:extLst>
              </p14:cNvPr>
              <p14:cNvContentPartPr/>
              <p14:nvPr/>
            </p14:nvContentPartPr>
            <p14:xfrm>
              <a:off x="10618529" y="6489471"/>
              <a:ext cx="1457700" cy="243900"/>
            </p14:xfrm>
          </p:contentPart>
        </mc:Choice>
        <mc:Fallback xmlns="">
          <p:pic>
            <p:nvPicPr>
              <p:cNvPr id="11" name="Ink 10">
                <a:extLst>
                  <a:ext uri="{FF2B5EF4-FFF2-40B4-BE49-F238E27FC236}">
                    <a16:creationId xmlns:a16="http://schemas.microsoft.com/office/drawing/2014/main" id="{899972F8-7068-680C-7385-A3B2E3DFDA96}"/>
                  </a:ext>
                </a:extLst>
              </p:cNvPr>
              <p:cNvPicPr/>
              <p:nvPr/>
            </p:nvPicPr>
            <p:blipFill>
              <a:blip r:embed="rId6"/>
              <a:stretch>
                <a:fillRect/>
              </a:stretch>
            </p:blipFill>
            <p:spPr>
              <a:xfrm>
                <a:off x="10555886" y="6426517"/>
                <a:ext cx="1583345" cy="369447"/>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97CE09A-1129-07C3-FC82-97B2E3466E52}"/>
              </a:ext>
            </a:extLst>
          </p:cNvPr>
          <p:cNvSpPr/>
          <p:nvPr/>
        </p:nvSpPr>
        <p:spPr>
          <a:xfrm>
            <a:off x="1482922" y="358080"/>
            <a:ext cx="3791943" cy="439143"/>
          </a:xfrm>
          <a:prstGeom prst="rect">
            <a:avLst/>
          </a:prstGeom>
          <a:noFill/>
          <a:ln/>
        </p:spPr>
        <p:txBody>
          <a:bodyPr wrap="none" lIns="0" tIns="0" rIns="0" bIns="0" rtlCol="0" anchor="t"/>
          <a:lstStyle/>
          <a:p>
            <a:pPr>
              <a:lnSpc>
                <a:spcPts val="3417"/>
              </a:lnSpc>
            </a:pPr>
            <a:r>
              <a:rPr lang="en-US" sz="2750" dirty="0">
                <a:solidFill>
                  <a:srgbClr val="00002E"/>
                </a:solidFill>
                <a:latin typeface="Nunito Semi Bold" pitchFamily="34" charset="0"/>
                <a:ea typeface="Nunito Semi Bold" pitchFamily="34" charset="-122"/>
                <a:cs typeface="Nunito Semi Bold" pitchFamily="34" charset="-120"/>
              </a:rPr>
              <a:t>Microservices Overview</a:t>
            </a:r>
            <a:endParaRPr lang="en-US" sz="2750" dirty="0"/>
          </a:p>
        </p:txBody>
      </p:sp>
      <p:sp>
        <p:nvSpPr>
          <p:cNvPr id="3" name="Shape 1">
            <a:extLst>
              <a:ext uri="{FF2B5EF4-FFF2-40B4-BE49-F238E27FC236}">
                <a16:creationId xmlns:a16="http://schemas.microsoft.com/office/drawing/2014/main" id="{5A0101B0-204C-8EAF-9618-EFD6BA4D746A}"/>
              </a:ext>
            </a:extLst>
          </p:cNvPr>
          <p:cNvSpPr/>
          <p:nvPr/>
        </p:nvSpPr>
        <p:spPr>
          <a:xfrm>
            <a:off x="6086475" y="1148259"/>
            <a:ext cx="19050" cy="5299869"/>
          </a:xfrm>
          <a:prstGeom prst="roundRect">
            <a:avLst>
              <a:gd name="adj" fmla="val 1175608"/>
            </a:avLst>
          </a:prstGeom>
          <a:solidFill>
            <a:srgbClr val="000000">
              <a:alpha val="8000"/>
            </a:srgbClr>
          </a:solidFill>
          <a:ln/>
        </p:spPr>
      </p:sp>
      <p:sp>
        <p:nvSpPr>
          <p:cNvPr id="4" name="Shape 2">
            <a:extLst>
              <a:ext uri="{FF2B5EF4-FFF2-40B4-BE49-F238E27FC236}">
                <a16:creationId xmlns:a16="http://schemas.microsoft.com/office/drawing/2014/main" id="{4186DD30-BE7F-B82E-B7FB-D20E8BCA3177}"/>
              </a:ext>
            </a:extLst>
          </p:cNvPr>
          <p:cNvSpPr/>
          <p:nvPr/>
        </p:nvSpPr>
        <p:spPr>
          <a:xfrm>
            <a:off x="5424637" y="1474490"/>
            <a:ext cx="522486" cy="19050"/>
          </a:xfrm>
          <a:prstGeom prst="roundRect">
            <a:avLst>
              <a:gd name="adj" fmla="val 1175608"/>
            </a:avLst>
          </a:prstGeom>
          <a:solidFill>
            <a:srgbClr val="2D4DF2"/>
          </a:solidFill>
          <a:ln/>
        </p:spPr>
      </p:sp>
      <p:sp>
        <p:nvSpPr>
          <p:cNvPr id="5" name="Shape 3">
            <a:extLst>
              <a:ext uri="{FF2B5EF4-FFF2-40B4-BE49-F238E27FC236}">
                <a16:creationId xmlns:a16="http://schemas.microsoft.com/office/drawing/2014/main" id="{6566D901-2446-6C96-24CD-0A06D7B4CE19}"/>
              </a:ext>
            </a:extLst>
          </p:cNvPr>
          <p:cNvSpPr/>
          <p:nvPr/>
        </p:nvSpPr>
        <p:spPr>
          <a:xfrm>
            <a:off x="5928073" y="1316137"/>
            <a:ext cx="335856" cy="335856"/>
          </a:xfrm>
          <a:prstGeom prst="roundRect">
            <a:avLst>
              <a:gd name="adj" fmla="val 66681"/>
            </a:avLst>
          </a:prstGeom>
          <a:solidFill>
            <a:srgbClr val="F3F3FF"/>
          </a:solidFill>
          <a:ln w="15240">
            <a:solidFill>
              <a:srgbClr val="2D4DF2"/>
            </a:solidFill>
            <a:prstDash val="solid"/>
          </a:ln>
        </p:spPr>
      </p:sp>
      <p:sp>
        <p:nvSpPr>
          <p:cNvPr id="6" name="Text 4">
            <a:extLst>
              <a:ext uri="{FF2B5EF4-FFF2-40B4-BE49-F238E27FC236}">
                <a16:creationId xmlns:a16="http://schemas.microsoft.com/office/drawing/2014/main" id="{684581CD-89D0-8E0C-B923-8920692CFD72}"/>
              </a:ext>
            </a:extLst>
          </p:cNvPr>
          <p:cNvSpPr/>
          <p:nvPr/>
        </p:nvSpPr>
        <p:spPr>
          <a:xfrm>
            <a:off x="6032749" y="1378645"/>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1</a:t>
            </a:r>
            <a:endParaRPr lang="en-US" sz="1625" dirty="0"/>
          </a:p>
        </p:txBody>
      </p:sp>
      <p:sp>
        <p:nvSpPr>
          <p:cNvPr id="7" name="Text 5">
            <a:extLst>
              <a:ext uri="{FF2B5EF4-FFF2-40B4-BE49-F238E27FC236}">
                <a16:creationId xmlns:a16="http://schemas.microsoft.com/office/drawing/2014/main" id="{71740CD7-C2CB-0050-D047-3763EF32705A}"/>
              </a:ext>
            </a:extLst>
          </p:cNvPr>
          <p:cNvSpPr/>
          <p:nvPr/>
        </p:nvSpPr>
        <p:spPr>
          <a:xfrm>
            <a:off x="3174405" y="1297483"/>
            <a:ext cx="2100461" cy="219472"/>
          </a:xfrm>
          <a:prstGeom prst="rect">
            <a:avLst/>
          </a:prstGeom>
          <a:noFill/>
          <a:ln/>
        </p:spPr>
        <p:txBody>
          <a:bodyPr wrap="none" lIns="0" tIns="0" rIns="0" bIns="0" rtlCol="0" anchor="t"/>
          <a:lstStyle/>
          <a:p>
            <a:pPr algn="r">
              <a:lnSpc>
                <a:spcPts val="1708"/>
              </a:lnSpc>
            </a:pPr>
            <a:r>
              <a:rPr lang="en-US" sz="1375" dirty="0">
                <a:solidFill>
                  <a:srgbClr val="00002E"/>
                </a:solidFill>
                <a:latin typeface="Nunito Semi Bold" pitchFamily="34" charset="0"/>
                <a:ea typeface="Nunito Semi Bold" pitchFamily="34" charset="-122"/>
                <a:cs typeface="Nunito Semi Bold" pitchFamily="34" charset="-120"/>
              </a:rPr>
              <a:t>User Management Service</a:t>
            </a:r>
            <a:endParaRPr lang="en-US" sz="1375" dirty="0"/>
          </a:p>
        </p:txBody>
      </p:sp>
      <p:sp>
        <p:nvSpPr>
          <p:cNvPr id="8" name="Text 6">
            <a:extLst>
              <a:ext uri="{FF2B5EF4-FFF2-40B4-BE49-F238E27FC236}">
                <a16:creationId xmlns:a16="http://schemas.microsoft.com/office/drawing/2014/main" id="{47E67596-4721-4F85-A90E-C090C12AADDA}"/>
              </a:ext>
            </a:extLst>
          </p:cNvPr>
          <p:cNvSpPr/>
          <p:nvPr/>
        </p:nvSpPr>
        <p:spPr>
          <a:xfrm>
            <a:off x="522486" y="1606451"/>
            <a:ext cx="4752380" cy="238919"/>
          </a:xfrm>
          <a:prstGeom prst="rect">
            <a:avLst/>
          </a:prstGeom>
          <a:noFill/>
          <a:ln/>
        </p:spPr>
        <p:txBody>
          <a:bodyPr wrap="none" lIns="0" tIns="0" rIns="0" bIns="0" rtlCol="0" anchor="t"/>
          <a:lstStyle/>
          <a:p>
            <a:pPr algn="r">
              <a:lnSpc>
                <a:spcPts val="1875"/>
              </a:lnSpc>
            </a:pPr>
            <a:r>
              <a:rPr lang="en-US" sz="1167" dirty="0">
                <a:solidFill>
                  <a:srgbClr val="00002E"/>
                </a:solidFill>
                <a:latin typeface="PT Sans" pitchFamily="34" charset="0"/>
                <a:ea typeface="PT Sans" pitchFamily="34" charset="-122"/>
                <a:cs typeface="PT Sans" pitchFamily="34" charset="-120"/>
              </a:rPr>
              <a:t>Handles user registration, login, and profiles.</a:t>
            </a:r>
            <a:endParaRPr lang="en-US" sz="1167" dirty="0"/>
          </a:p>
        </p:txBody>
      </p:sp>
      <p:sp>
        <p:nvSpPr>
          <p:cNvPr id="9" name="Shape 7">
            <a:extLst>
              <a:ext uri="{FF2B5EF4-FFF2-40B4-BE49-F238E27FC236}">
                <a16:creationId xmlns:a16="http://schemas.microsoft.com/office/drawing/2014/main" id="{C9C62D60-9CAE-DBC2-84E9-40A9BC20DCFC}"/>
              </a:ext>
            </a:extLst>
          </p:cNvPr>
          <p:cNvSpPr/>
          <p:nvPr/>
        </p:nvSpPr>
        <p:spPr>
          <a:xfrm>
            <a:off x="6244878" y="2220913"/>
            <a:ext cx="522486" cy="19050"/>
          </a:xfrm>
          <a:prstGeom prst="roundRect">
            <a:avLst>
              <a:gd name="adj" fmla="val 1175608"/>
            </a:avLst>
          </a:prstGeom>
          <a:solidFill>
            <a:srgbClr val="018CE1"/>
          </a:solidFill>
          <a:ln/>
        </p:spPr>
      </p:sp>
      <p:sp>
        <p:nvSpPr>
          <p:cNvPr id="10" name="Shape 8">
            <a:extLst>
              <a:ext uri="{FF2B5EF4-FFF2-40B4-BE49-F238E27FC236}">
                <a16:creationId xmlns:a16="http://schemas.microsoft.com/office/drawing/2014/main" id="{1028EB52-3E41-4E07-95A1-7746708778E3}"/>
              </a:ext>
            </a:extLst>
          </p:cNvPr>
          <p:cNvSpPr/>
          <p:nvPr/>
        </p:nvSpPr>
        <p:spPr>
          <a:xfrm>
            <a:off x="5928073" y="2062560"/>
            <a:ext cx="335856" cy="335856"/>
          </a:xfrm>
          <a:prstGeom prst="roundRect">
            <a:avLst>
              <a:gd name="adj" fmla="val 66681"/>
            </a:avLst>
          </a:prstGeom>
          <a:solidFill>
            <a:srgbClr val="F3F3FF"/>
          </a:solidFill>
          <a:ln w="15240">
            <a:solidFill>
              <a:srgbClr val="018CE1"/>
            </a:solidFill>
            <a:prstDash val="solid"/>
          </a:ln>
        </p:spPr>
      </p:sp>
      <p:sp>
        <p:nvSpPr>
          <p:cNvPr id="11" name="Text 9">
            <a:extLst>
              <a:ext uri="{FF2B5EF4-FFF2-40B4-BE49-F238E27FC236}">
                <a16:creationId xmlns:a16="http://schemas.microsoft.com/office/drawing/2014/main" id="{A7D98A53-742E-1449-3B0F-B59EFFEEEB05}"/>
              </a:ext>
            </a:extLst>
          </p:cNvPr>
          <p:cNvSpPr/>
          <p:nvPr/>
        </p:nvSpPr>
        <p:spPr>
          <a:xfrm>
            <a:off x="6032749" y="2125068"/>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2</a:t>
            </a:r>
            <a:endParaRPr lang="en-US" sz="1625" dirty="0"/>
          </a:p>
        </p:txBody>
      </p:sp>
      <p:sp>
        <p:nvSpPr>
          <p:cNvPr id="12" name="Text 10">
            <a:extLst>
              <a:ext uri="{FF2B5EF4-FFF2-40B4-BE49-F238E27FC236}">
                <a16:creationId xmlns:a16="http://schemas.microsoft.com/office/drawing/2014/main" id="{705859D6-402E-8000-F47C-E86F38DA535E}"/>
              </a:ext>
            </a:extLst>
          </p:cNvPr>
          <p:cNvSpPr/>
          <p:nvPr/>
        </p:nvSpPr>
        <p:spPr>
          <a:xfrm>
            <a:off x="6917135" y="2043907"/>
            <a:ext cx="2353469" cy="219472"/>
          </a:xfrm>
          <a:prstGeom prst="rect">
            <a:avLst/>
          </a:prstGeom>
          <a:noFill/>
          <a:ln/>
        </p:spPr>
        <p:txBody>
          <a:bodyPr wrap="none" lIns="0" tIns="0" rIns="0" bIns="0" rtlCol="0" anchor="t"/>
          <a:lstStyle/>
          <a:p>
            <a:pPr>
              <a:lnSpc>
                <a:spcPts val="1708"/>
              </a:lnSpc>
            </a:pPr>
            <a:r>
              <a:rPr lang="en-US" sz="1375" dirty="0">
                <a:solidFill>
                  <a:srgbClr val="00002E"/>
                </a:solidFill>
                <a:latin typeface="Nunito Semi Bold" pitchFamily="34" charset="0"/>
                <a:ea typeface="Nunito Semi Bold" pitchFamily="34" charset="-122"/>
                <a:cs typeface="Nunito Semi Bold" pitchFamily="34" charset="-120"/>
              </a:rPr>
              <a:t>Theatre Management Service</a:t>
            </a:r>
            <a:endParaRPr lang="en-US" sz="1375" dirty="0"/>
          </a:p>
        </p:txBody>
      </p:sp>
      <p:sp>
        <p:nvSpPr>
          <p:cNvPr id="13" name="Text 11">
            <a:extLst>
              <a:ext uri="{FF2B5EF4-FFF2-40B4-BE49-F238E27FC236}">
                <a16:creationId xmlns:a16="http://schemas.microsoft.com/office/drawing/2014/main" id="{5C1D1C22-3422-87CF-7BCF-EA972BA82FE3}"/>
              </a:ext>
            </a:extLst>
          </p:cNvPr>
          <p:cNvSpPr/>
          <p:nvPr/>
        </p:nvSpPr>
        <p:spPr>
          <a:xfrm>
            <a:off x="6917134" y="2352874"/>
            <a:ext cx="4752380" cy="238919"/>
          </a:xfrm>
          <a:prstGeom prst="rect">
            <a:avLst/>
          </a:prstGeom>
          <a:noFill/>
          <a:ln/>
        </p:spPr>
        <p:txBody>
          <a:bodyPr wrap="none" lIns="0" tIns="0" rIns="0" bIns="0" rtlCol="0" anchor="t"/>
          <a:lstStyle/>
          <a:p>
            <a:pPr>
              <a:lnSpc>
                <a:spcPts val="1875"/>
              </a:lnSpc>
            </a:pPr>
            <a:r>
              <a:rPr lang="en-US" sz="1167" dirty="0">
                <a:solidFill>
                  <a:srgbClr val="00002E"/>
                </a:solidFill>
                <a:latin typeface="PT Sans" pitchFamily="34" charset="0"/>
                <a:ea typeface="PT Sans" pitchFamily="34" charset="-122"/>
                <a:cs typeface="PT Sans" pitchFamily="34" charset="-120"/>
              </a:rPr>
              <a:t>Manages theatres, shows, and seat availability.</a:t>
            </a:r>
            <a:endParaRPr lang="en-US" sz="1167" dirty="0"/>
          </a:p>
        </p:txBody>
      </p:sp>
      <p:sp>
        <p:nvSpPr>
          <p:cNvPr id="14" name="Shape 12">
            <a:extLst>
              <a:ext uri="{FF2B5EF4-FFF2-40B4-BE49-F238E27FC236}">
                <a16:creationId xmlns:a16="http://schemas.microsoft.com/office/drawing/2014/main" id="{0E1EE2DA-94A8-7B20-6785-B345FF674B95}"/>
              </a:ext>
            </a:extLst>
          </p:cNvPr>
          <p:cNvSpPr/>
          <p:nvPr/>
        </p:nvSpPr>
        <p:spPr>
          <a:xfrm>
            <a:off x="5424637" y="2892723"/>
            <a:ext cx="522486" cy="19050"/>
          </a:xfrm>
          <a:prstGeom prst="roundRect">
            <a:avLst>
              <a:gd name="adj" fmla="val 1175608"/>
            </a:avLst>
          </a:prstGeom>
          <a:solidFill>
            <a:srgbClr val="DA33BF"/>
          </a:solidFill>
          <a:ln/>
        </p:spPr>
      </p:sp>
      <p:sp>
        <p:nvSpPr>
          <p:cNvPr id="15" name="Shape 13">
            <a:extLst>
              <a:ext uri="{FF2B5EF4-FFF2-40B4-BE49-F238E27FC236}">
                <a16:creationId xmlns:a16="http://schemas.microsoft.com/office/drawing/2014/main" id="{596FF730-C793-0922-AE8C-7F95048ECE3C}"/>
              </a:ext>
            </a:extLst>
          </p:cNvPr>
          <p:cNvSpPr/>
          <p:nvPr/>
        </p:nvSpPr>
        <p:spPr>
          <a:xfrm>
            <a:off x="5928073" y="2734370"/>
            <a:ext cx="335856" cy="335856"/>
          </a:xfrm>
          <a:prstGeom prst="roundRect">
            <a:avLst>
              <a:gd name="adj" fmla="val 66681"/>
            </a:avLst>
          </a:prstGeom>
          <a:solidFill>
            <a:srgbClr val="F3F3FF"/>
          </a:solidFill>
          <a:ln w="15240">
            <a:solidFill>
              <a:srgbClr val="DA33BF"/>
            </a:solidFill>
            <a:prstDash val="solid"/>
          </a:ln>
        </p:spPr>
      </p:sp>
      <p:sp>
        <p:nvSpPr>
          <p:cNvPr id="16" name="Text 14">
            <a:extLst>
              <a:ext uri="{FF2B5EF4-FFF2-40B4-BE49-F238E27FC236}">
                <a16:creationId xmlns:a16="http://schemas.microsoft.com/office/drawing/2014/main" id="{9E00F715-B4A9-1A67-8E55-62A23B70B417}"/>
              </a:ext>
            </a:extLst>
          </p:cNvPr>
          <p:cNvSpPr/>
          <p:nvPr/>
        </p:nvSpPr>
        <p:spPr>
          <a:xfrm>
            <a:off x="6032749" y="2796878"/>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3</a:t>
            </a:r>
            <a:endParaRPr lang="en-US" sz="1625" dirty="0"/>
          </a:p>
        </p:txBody>
      </p:sp>
      <p:sp>
        <p:nvSpPr>
          <p:cNvPr id="17" name="Text 15">
            <a:extLst>
              <a:ext uri="{FF2B5EF4-FFF2-40B4-BE49-F238E27FC236}">
                <a16:creationId xmlns:a16="http://schemas.microsoft.com/office/drawing/2014/main" id="{86FCB504-153F-3D89-24D0-483D80A973E6}"/>
              </a:ext>
            </a:extLst>
          </p:cNvPr>
          <p:cNvSpPr/>
          <p:nvPr/>
        </p:nvSpPr>
        <p:spPr>
          <a:xfrm>
            <a:off x="3361829" y="2715717"/>
            <a:ext cx="1913037" cy="219472"/>
          </a:xfrm>
          <a:prstGeom prst="rect">
            <a:avLst/>
          </a:prstGeom>
          <a:noFill/>
          <a:ln/>
        </p:spPr>
        <p:txBody>
          <a:bodyPr wrap="none" lIns="0" tIns="0" rIns="0" bIns="0" rtlCol="0" anchor="t"/>
          <a:lstStyle/>
          <a:p>
            <a:pPr algn="r">
              <a:lnSpc>
                <a:spcPts val="1708"/>
              </a:lnSpc>
            </a:pPr>
            <a:r>
              <a:rPr lang="en-US" sz="1375" dirty="0">
                <a:solidFill>
                  <a:srgbClr val="00002E"/>
                </a:solidFill>
                <a:latin typeface="Nunito Semi Bold" pitchFamily="34" charset="0"/>
                <a:ea typeface="Nunito Semi Bold" pitchFamily="34" charset="-122"/>
                <a:cs typeface="Nunito Semi Bold" pitchFamily="34" charset="-120"/>
              </a:rPr>
              <a:t>Movie Metadata Service</a:t>
            </a:r>
            <a:endParaRPr lang="en-US" sz="1375" dirty="0"/>
          </a:p>
        </p:txBody>
      </p:sp>
      <p:sp>
        <p:nvSpPr>
          <p:cNvPr id="18" name="Text 16">
            <a:extLst>
              <a:ext uri="{FF2B5EF4-FFF2-40B4-BE49-F238E27FC236}">
                <a16:creationId xmlns:a16="http://schemas.microsoft.com/office/drawing/2014/main" id="{1D88AC0C-8974-694C-C938-D16181B8E2DE}"/>
              </a:ext>
            </a:extLst>
          </p:cNvPr>
          <p:cNvSpPr/>
          <p:nvPr/>
        </p:nvSpPr>
        <p:spPr>
          <a:xfrm>
            <a:off x="522486" y="3024684"/>
            <a:ext cx="4752380" cy="238919"/>
          </a:xfrm>
          <a:prstGeom prst="rect">
            <a:avLst/>
          </a:prstGeom>
          <a:noFill/>
          <a:ln/>
        </p:spPr>
        <p:txBody>
          <a:bodyPr wrap="none" lIns="0" tIns="0" rIns="0" bIns="0" rtlCol="0" anchor="t"/>
          <a:lstStyle/>
          <a:p>
            <a:pPr algn="r">
              <a:lnSpc>
                <a:spcPts val="1875"/>
              </a:lnSpc>
            </a:pPr>
            <a:r>
              <a:rPr lang="en-US" sz="1167" dirty="0">
                <a:solidFill>
                  <a:srgbClr val="00002E"/>
                </a:solidFill>
                <a:latin typeface="PT Sans" pitchFamily="34" charset="0"/>
                <a:ea typeface="PT Sans" pitchFamily="34" charset="-122"/>
                <a:cs typeface="PT Sans" pitchFamily="34" charset="-120"/>
              </a:rPr>
              <a:t>Stores and retrieves movie details, localized content.</a:t>
            </a:r>
            <a:endParaRPr lang="en-US" sz="1167" dirty="0"/>
          </a:p>
        </p:txBody>
      </p:sp>
      <p:sp>
        <p:nvSpPr>
          <p:cNvPr id="19" name="Shape 17">
            <a:extLst>
              <a:ext uri="{FF2B5EF4-FFF2-40B4-BE49-F238E27FC236}">
                <a16:creationId xmlns:a16="http://schemas.microsoft.com/office/drawing/2014/main" id="{3507C75B-F5F8-72B8-56C1-ADDAD52A4A33}"/>
              </a:ext>
            </a:extLst>
          </p:cNvPr>
          <p:cNvSpPr/>
          <p:nvPr/>
        </p:nvSpPr>
        <p:spPr>
          <a:xfrm>
            <a:off x="6244878" y="3564533"/>
            <a:ext cx="522486" cy="19050"/>
          </a:xfrm>
          <a:prstGeom prst="roundRect">
            <a:avLst>
              <a:gd name="adj" fmla="val 1175608"/>
            </a:avLst>
          </a:prstGeom>
          <a:solidFill>
            <a:srgbClr val="2D4DF2"/>
          </a:solidFill>
          <a:ln/>
        </p:spPr>
      </p:sp>
      <p:sp>
        <p:nvSpPr>
          <p:cNvPr id="20" name="Shape 18">
            <a:extLst>
              <a:ext uri="{FF2B5EF4-FFF2-40B4-BE49-F238E27FC236}">
                <a16:creationId xmlns:a16="http://schemas.microsoft.com/office/drawing/2014/main" id="{BB9B818B-6069-327C-1696-77B42417E200}"/>
              </a:ext>
            </a:extLst>
          </p:cNvPr>
          <p:cNvSpPr/>
          <p:nvPr/>
        </p:nvSpPr>
        <p:spPr>
          <a:xfrm>
            <a:off x="5928073" y="3406180"/>
            <a:ext cx="335856" cy="335856"/>
          </a:xfrm>
          <a:prstGeom prst="roundRect">
            <a:avLst>
              <a:gd name="adj" fmla="val 66681"/>
            </a:avLst>
          </a:prstGeom>
          <a:solidFill>
            <a:srgbClr val="F3F3FF"/>
          </a:solidFill>
          <a:ln w="15240">
            <a:solidFill>
              <a:srgbClr val="2D4DF2"/>
            </a:solidFill>
            <a:prstDash val="solid"/>
          </a:ln>
        </p:spPr>
      </p:sp>
      <p:sp>
        <p:nvSpPr>
          <p:cNvPr id="21" name="Text 19">
            <a:extLst>
              <a:ext uri="{FF2B5EF4-FFF2-40B4-BE49-F238E27FC236}">
                <a16:creationId xmlns:a16="http://schemas.microsoft.com/office/drawing/2014/main" id="{5F1FB262-0E6A-FD60-8299-40ECBD95DE59}"/>
              </a:ext>
            </a:extLst>
          </p:cNvPr>
          <p:cNvSpPr/>
          <p:nvPr/>
        </p:nvSpPr>
        <p:spPr>
          <a:xfrm>
            <a:off x="6032749" y="3468688"/>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4</a:t>
            </a:r>
            <a:endParaRPr lang="en-US" sz="1625" dirty="0"/>
          </a:p>
        </p:txBody>
      </p:sp>
      <p:sp>
        <p:nvSpPr>
          <p:cNvPr id="22" name="Text 20">
            <a:extLst>
              <a:ext uri="{FF2B5EF4-FFF2-40B4-BE49-F238E27FC236}">
                <a16:creationId xmlns:a16="http://schemas.microsoft.com/office/drawing/2014/main" id="{81ADE711-D3CB-3B7F-C737-853F935F2817}"/>
              </a:ext>
            </a:extLst>
          </p:cNvPr>
          <p:cNvSpPr/>
          <p:nvPr/>
        </p:nvSpPr>
        <p:spPr>
          <a:xfrm>
            <a:off x="6917135" y="3387527"/>
            <a:ext cx="1756469" cy="219472"/>
          </a:xfrm>
          <a:prstGeom prst="rect">
            <a:avLst/>
          </a:prstGeom>
          <a:noFill/>
          <a:ln/>
        </p:spPr>
        <p:txBody>
          <a:bodyPr wrap="none" lIns="0" tIns="0" rIns="0" bIns="0" rtlCol="0" anchor="t"/>
          <a:lstStyle/>
          <a:p>
            <a:pPr>
              <a:lnSpc>
                <a:spcPts val="1708"/>
              </a:lnSpc>
            </a:pPr>
            <a:r>
              <a:rPr lang="en-US" sz="1375" dirty="0">
                <a:solidFill>
                  <a:srgbClr val="00002E"/>
                </a:solidFill>
                <a:latin typeface="Nunito Semi Bold" pitchFamily="34" charset="0"/>
                <a:ea typeface="Nunito Semi Bold" pitchFamily="34" charset="-122"/>
                <a:cs typeface="Nunito Semi Bold" pitchFamily="34" charset="-120"/>
              </a:rPr>
              <a:t>Booking Service</a:t>
            </a:r>
            <a:endParaRPr lang="en-US" sz="1375" dirty="0"/>
          </a:p>
        </p:txBody>
      </p:sp>
      <p:sp>
        <p:nvSpPr>
          <p:cNvPr id="23" name="Text 21">
            <a:extLst>
              <a:ext uri="{FF2B5EF4-FFF2-40B4-BE49-F238E27FC236}">
                <a16:creationId xmlns:a16="http://schemas.microsoft.com/office/drawing/2014/main" id="{44DE17CC-E153-B337-3251-6CC63E0FC87C}"/>
              </a:ext>
            </a:extLst>
          </p:cNvPr>
          <p:cNvSpPr/>
          <p:nvPr/>
        </p:nvSpPr>
        <p:spPr>
          <a:xfrm>
            <a:off x="6917134" y="3696495"/>
            <a:ext cx="4752380" cy="238919"/>
          </a:xfrm>
          <a:prstGeom prst="rect">
            <a:avLst/>
          </a:prstGeom>
          <a:noFill/>
          <a:ln/>
        </p:spPr>
        <p:txBody>
          <a:bodyPr wrap="none" lIns="0" tIns="0" rIns="0" bIns="0" rtlCol="0" anchor="t"/>
          <a:lstStyle/>
          <a:p>
            <a:pPr>
              <a:lnSpc>
                <a:spcPts val="1875"/>
              </a:lnSpc>
            </a:pPr>
            <a:r>
              <a:rPr lang="en-US" sz="1167" dirty="0">
                <a:solidFill>
                  <a:srgbClr val="00002E"/>
                </a:solidFill>
                <a:latin typeface="PT Sans" pitchFamily="34" charset="0"/>
                <a:ea typeface="PT Sans" pitchFamily="34" charset="-122"/>
                <a:cs typeface="PT Sans" pitchFamily="34" charset="-120"/>
              </a:rPr>
              <a:t>Manages seat selection, booking confirmation.</a:t>
            </a:r>
            <a:endParaRPr lang="en-US" sz="1167" dirty="0"/>
          </a:p>
        </p:txBody>
      </p:sp>
      <p:sp>
        <p:nvSpPr>
          <p:cNvPr id="24" name="Shape 22">
            <a:extLst>
              <a:ext uri="{FF2B5EF4-FFF2-40B4-BE49-F238E27FC236}">
                <a16:creationId xmlns:a16="http://schemas.microsoft.com/office/drawing/2014/main" id="{9E8E76DB-C807-C92B-D074-1924CF132C0A}"/>
              </a:ext>
            </a:extLst>
          </p:cNvPr>
          <p:cNvSpPr/>
          <p:nvPr/>
        </p:nvSpPr>
        <p:spPr>
          <a:xfrm>
            <a:off x="5424637" y="4236343"/>
            <a:ext cx="522486" cy="19050"/>
          </a:xfrm>
          <a:prstGeom prst="roundRect">
            <a:avLst>
              <a:gd name="adj" fmla="val 1175608"/>
            </a:avLst>
          </a:prstGeom>
          <a:solidFill>
            <a:srgbClr val="018CE1"/>
          </a:solidFill>
          <a:ln/>
        </p:spPr>
      </p:sp>
      <p:sp>
        <p:nvSpPr>
          <p:cNvPr id="25" name="Shape 23">
            <a:extLst>
              <a:ext uri="{FF2B5EF4-FFF2-40B4-BE49-F238E27FC236}">
                <a16:creationId xmlns:a16="http://schemas.microsoft.com/office/drawing/2014/main" id="{17F1CC17-CC28-B32C-88A1-2DCC451EA621}"/>
              </a:ext>
            </a:extLst>
          </p:cNvPr>
          <p:cNvSpPr/>
          <p:nvPr/>
        </p:nvSpPr>
        <p:spPr>
          <a:xfrm>
            <a:off x="5928073" y="4077990"/>
            <a:ext cx="335856" cy="335856"/>
          </a:xfrm>
          <a:prstGeom prst="roundRect">
            <a:avLst>
              <a:gd name="adj" fmla="val 66681"/>
            </a:avLst>
          </a:prstGeom>
          <a:solidFill>
            <a:srgbClr val="F3F3FF"/>
          </a:solidFill>
          <a:ln w="15240">
            <a:solidFill>
              <a:srgbClr val="018CE1"/>
            </a:solidFill>
            <a:prstDash val="solid"/>
          </a:ln>
        </p:spPr>
      </p:sp>
      <p:sp>
        <p:nvSpPr>
          <p:cNvPr id="26" name="Text 24">
            <a:extLst>
              <a:ext uri="{FF2B5EF4-FFF2-40B4-BE49-F238E27FC236}">
                <a16:creationId xmlns:a16="http://schemas.microsoft.com/office/drawing/2014/main" id="{910ABFE0-B0CE-651E-479D-07F1F8355A71}"/>
              </a:ext>
            </a:extLst>
          </p:cNvPr>
          <p:cNvSpPr/>
          <p:nvPr/>
        </p:nvSpPr>
        <p:spPr>
          <a:xfrm>
            <a:off x="6032749" y="4140498"/>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5</a:t>
            </a:r>
            <a:endParaRPr lang="en-US" sz="1625" dirty="0"/>
          </a:p>
        </p:txBody>
      </p:sp>
      <p:sp>
        <p:nvSpPr>
          <p:cNvPr id="27" name="Text 25">
            <a:extLst>
              <a:ext uri="{FF2B5EF4-FFF2-40B4-BE49-F238E27FC236}">
                <a16:creationId xmlns:a16="http://schemas.microsoft.com/office/drawing/2014/main" id="{DC3FE43C-159D-4606-3333-E0BC8A586012}"/>
              </a:ext>
            </a:extLst>
          </p:cNvPr>
          <p:cNvSpPr/>
          <p:nvPr/>
        </p:nvSpPr>
        <p:spPr>
          <a:xfrm>
            <a:off x="3518396" y="4059337"/>
            <a:ext cx="1756469" cy="219472"/>
          </a:xfrm>
          <a:prstGeom prst="rect">
            <a:avLst/>
          </a:prstGeom>
          <a:noFill/>
          <a:ln/>
        </p:spPr>
        <p:txBody>
          <a:bodyPr wrap="none" lIns="0" tIns="0" rIns="0" bIns="0" rtlCol="0" anchor="t"/>
          <a:lstStyle/>
          <a:p>
            <a:pPr algn="r">
              <a:lnSpc>
                <a:spcPts val="1708"/>
              </a:lnSpc>
            </a:pPr>
            <a:r>
              <a:rPr lang="en-US" sz="1375" dirty="0">
                <a:solidFill>
                  <a:srgbClr val="00002E"/>
                </a:solidFill>
                <a:latin typeface="Nunito Semi Bold" pitchFamily="34" charset="0"/>
                <a:ea typeface="Nunito Semi Bold" pitchFamily="34" charset="-122"/>
                <a:cs typeface="Nunito Semi Bold" pitchFamily="34" charset="-120"/>
              </a:rPr>
              <a:t>Payment Service</a:t>
            </a:r>
            <a:endParaRPr lang="en-US" sz="1375" dirty="0"/>
          </a:p>
        </p:txBody>
      </p:sp>
      <p:sp>
        <p:nvSpPr>
          <p:cNvPr id="28" name="Text 26">
            <a:extLst>
              <a:ext uri="{FF2B5EF4-FFF2-40B4-BE49-F238E27FC236}">
                <a16:creationId xmlns:a16="http://schemas.microsoft.com/office/drawing/2014/main" id="{79A869EF-745A-D644-235E-C5FCEB8F6A8D}"/>
              </a:ext>
            </a:extLst>
          </p:cNvPr>
          <p:cNvSpPr/>
          <p:nvPr/>
        </p:nvSpPr>
        <p:spPr>
          <a:xfrm>
            <a:off x="522486" y="4368305"/>
            <a:ext cx="4752380" cy="238919"/>
          </a:xfrm>
          <a:prstGeom prst="rect">
            <a:avLst/>
          </a:prstGeom>
          <a:noFill/>
          <a:ln/>
        </p:spPr>
        <p:txBody>
          <a:bodyPr wrap="none" lIns="0" tIns="0" rIns="0" bIns="0" rtlCol="0" anchor="t"/>
          <a:lstStyle/>
          <a:p>
            <a:pPr algn="r">
              <a:lnSpc>
                <a:spcPts val="1875"/>
              </a:lnSpc>
            </a:pPr>
            <a:r>
              <a:rPr lang="en-US" sz="1167" dirty="0">
                <a:solidFill>
                  <a:srgbClr val="00002E"/>
                </a:solidFill>
                <a:latin typeface="PT Sans" pitchFamily="34" charset="0"/>
                <a:ea typeface="PT Sans" pitchFamily="34" charset="-122"/>
                <a:cs typeface="PT Sans" pitchFamily="34" charset="-120"/>
              </a:rPr>
              <a:t>Secure payment processing with third-party gateways.</a:t>
            </a:r>
            <a:endParaRPr lang="en-US" sz="1167" dirty="0"/>
          </a:p>
        </p:txBody>
      </p:sp>
      <p:sp>
        <p:nvSpPr>
          <p:cNvPr id="29" name="Shape 27">
            <a:extLst>
              <a:ext uri="{FF2B5EF4-FFF2-40B4-BE49-F238E27FC236}">
                <a16:creationId xmlns:a16="http://schemas.microsoft.com/office/drawing/2014/main" id="{2424CF32-C7BA-D182-C400-563EF944CEB5}"/>
              </a:ext>
            </a:extLst>
          </p:cNvPr>
          <p:cNvSpPr/>
          <p:nvPr/>
        </p:nvSpPr>
        <p:spPr>
          <a:xfrm>
            <a:off x="6244878" y="4908153"/>
            <a:ext cx="522486" cy="19050"/>
          </a:xfrm>
          <a:prstGeom prst="roundRect">
            <a:avLst>
              <a:gd name="adj" fmla="val 1175608"/>
            </a:avLst>
          </a:prstGeom>
          <a:solidFill>
            <a:srgbClr val="DA33BF"/>
          </a:solidFill>
          <a:ln/>
        </p:spPr>
      </p:sp>
      <p:sp>
        <p:nvSpPr>
          <p:cNvPr id="30" name="Shape 28">
            <a:extLst>
              <a:ext uri="{FF2B5EF4-FFF2-40B4-BE49-F238E27FC236}">
                <a16:creationId xmlns:a16="http://schemas.microsoft.com/office/drawing/2014/main" id="{C0776423-2C9F-8E81-3F0B-1EF9A6B5921D}"/>
              </a:ext>
            </a:extLst>
          </p:cNvPr>
          <p:cNvSpPr/>
          <p:nvPr/>
        </p:nvSpPr>
        <p:spPr>
          <a:xfrm>
            <a:off x="5928073" y="4749800"/>
            <a:ext cx="335856" cy="335856"/>
          </a:xfrm>
          <a:prstGeom prst="roundRect">
            <a:avLst>
              <a:gd name="adj" fmla="val 66681"/>
            </a:avLst>
          </a:prstGeom>
          <a:solidFill>
            <a:srgbClr val="F3F3FF"/>
          </a:solidFill>
          <a:ln w="15240">
            <a:solidFill>
              <a:srgbClr val="DA33BF"/>
            </a:solidFill>
            <a:prstDash val="solid"/>
          </a:ln>
        </p:spPr>
      </p:sp>
      <p:sp>
        <p:nvSpPr>
          <p:cNvPr id="31" name="Text 29">
            <a:extLst>
              <a:ext uri="{FF2B5EF4-FFF2-40B4-BE49-F238E27FC236}">
                <a16:creationId xmlns:a16="http://schemas.microsoft.com/office/drawing/2014/main" id="{8187B95D-1D14-2851-FCC6-281512F9F679}"/>
              </a:ext>
            </a:extLst>
          </p:cNvPr>
          <p:cNvSpPr/>
          <p:nvPr/>
        </p:nvSpPr>
        <p:spPr>
          <a:xfrm>
            <a:off x="6032749" y="4812308"/>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6</a:t>
            </a:r>
            <a:endParaRPr lang="en-US" sz="1625" dirty="0"/>
          </a:p>
        </p:txBody>
      </p:sp>
      <p:sp>
        <p:nvSpPr>
          <p:cNvPr id="32" name="Text 30">
            <a:extLst>
              <a:ext uri="{FF2B5EF4-FFF2-40B4-BE49-F238E27FC236}">
                <a16:creationId xmlns:a16="http://schemas.microsoft.com/office/drawing/2014/main" id="{C7435E77-7CFB-1CCD-C8EE-C0C1F4F080C9}"/>
              </a:ext>
            </a:extLst>
          </p:cNvPr>
          <p:cNvSpPr/>
          <p:nvPr/>
        </p:nvSpPr>
        <p:spPr>
          <a:xfrm>
            <a:off x="6917135" y="4731147"/>
            <a:ext cx="1756469" cy="219472"/>
          </a:xfrm>
          <a:prstGeom prst="rect">
            <a:avLst/>
          </a:prstGeom>
          <a:noFill/>
          <a:ln/>
        </p:spPr>
        <p:txBody>
          <a:bodyPr wrap="none" lIns="0" tIns="0" rIns="0" bIns="0" rtlCol="0" anchor="t"/>
          <a:lstStyle/>
          <a:p>
            <a:pPr>
              <a:lnSpc>
                <a:spcPts val="1708"/>
              </a:lnSpc>
            </a:pPr>
            <a:r>
              <a:rPr lang="en-US" sz="1375" dirty="0">
                <a:solidFill>
                  <a:srgbClr val="00002E"/>
                </a:solidFill>
                <a:latin typeface="Nunito Semi Bold" pitchFamily="34" charset="0"/>
                <a:ea typeface="Nunito Semi Bold" pitchFamily="34" charset="-122"/>
                <a:cs typeface="Nunito Semi Bold" pitchFamily="34" charset="-120"/>
              </a:rPr>
              <a:t>Notification Service</a:t>
            </a:r>
            <a:endParaRPr lang="en-US" sz="1375" dirty="0"/>
          </a:p>
        </p:txBody>
      </p:sp>
      <p:sp>
        <p:nvSpPr>
          <p:cNvPr id="33" name="Text 31">
            <a:extLst>
              <a:ext uri="{FF2B5EF4-FFF2-40B4-BE49-F238E27FC236}">
                <a16:creationId xmlns:a16="http://schemas.microsoft.com/office/drawing/2014/main" id="{ED6ADEEB-2984-95F3-E327-847C1CF8CD79}"/>
              </a:ext>
            </a:extLst>
          </p:cNvPr>
          <p:cNvSpPr/>
          <p:nvPr/>
        </p:nvSpPr>
        <p:spPr>
          <a:xfrm>
            <a:off x="6917134" y="5040115"/>
            <a:ext cx="4752380" cy="238919"/>
          </a:xfrm>
          <a:prstGeom prst="rect">
            <a:avLst/>
          </a:prstGeom>
          <a:noFill/>
          <a:ln/>
        </p:spPr>
        <p:txBody>
          <a:bodyPr wrap="none" lIns="0" tIns="0" rIns="0" bIns="0" rtlCol="0" anchor="t"/>
          <a:lstStyle/>
          <a:p>
            <a:pPr>
              <a:lnSpc>
                <a:spcPts val="1875"/>
              </a:lnSpc>
            </a:pPr>
            <a:r>
              <a:rPr lang="en-US" sz="1167" dirty="0">
                <a:solidFill>
                  <a:srgbClr val="00002E"/>
                </a:solidFill>
                <a:latin typeface="PT Sans" pitchFamily="34" charset="0"/>
                <a:ea typeface="PT Sans" pitchFamily="34" charset="-122"/>
                <a:cs typeface="PT Sans" pitchFamily="34" charset="-120"/>
              </a:rPr>
              <a:t>Sends booking confirmations and reminders.</a:t>
            </a:r>
            <a:endParaRPr lang="en-US" sz="1167" dirty="0"/>
          </a:p>
        </p:txBody>
      </p:sp>
      <p:sp>
        <p:nvSpPr>
          <p:cNvPr id="34" name="Shape 32">
            <a:extLst>
              <a:ext uri="{FF2B5EF4-FFF2-40B4-BE49-F238E27FC236}">
                <a16:creationId xmlns:a16="http://schemas.microsoft.com/office/drawing/2014/main" id="{CC541EAA-6D57-5E2A-78E7-508A5BD65185}"/>
              </a:ext>
            </a:extLst>
          </p:cNvPr>
          <p:cNvSpPr/>
          <p:nvPr/>
        </p:nvSpPr>
        <p:spPr>
          <a:xfrm>
            <a:off x="5424637" y="5579963"/>
            <a:ext cx="522486" cy="19050"/>
          </a:xfrm>
          <a:prstGeom prst="roundRect">
            <a:avLst>
              <a:gd name="adj" fmla="val 1175608"/>
            </a:avLst>
          </a:prstGeom>
          <a:solidFill>
            <a:srgbClr val="2D4DF2"/>
          </a:solidFill>
          <a:ln/>
        </p:spPr>
      </p:sp>
      <p:sp>
        <p:nvSpPr>
          <p:cNvPr id="35" name="Shape 33">
            <a:extLst>
              <a:ext uri="{FF2B5EF4-FFF2-40B4-BE49-F238E27FC236}">
                <a16:creationId xmlns:a16="http://schemas.microsoft.com/office/drawing/2014/main" id="{28C54E32-4380-3840-2037-F4C42CE753DB}"/>
              </a:ext>
            </a:extLst>
          </p:cNvPr>
          <p:cNvSpPr/>
          <p:nvPr/>
        </p:nvSpPr>
        <p:spPr>
          <a:xfrm>
            <a:off x="5928073" y="5421610"/>
            <a:ext cx="335856" cy="335856"/>
          </a:xfrm>
          <a:prstGeom prst="roundRect">
            <a:avLst>
              <a:gd name="adj" fmla="val 66681"/>
            </a:avLst>
          </a:prstGeom>
          <a:solidFill>
            <a:srgbClr val="F3F3FF"/>
          </a:solidFill>
          <a:ln w="15240">
            <a:solidFill>
              <a:srgbClr val="2D4DF2"/>
            </a:solidFill>
            <a:prstDash val="solid"/>
          </a:ln>
        </p:spPr>
      </p:sp>
      <p:sp>
        <p:nvSpPr>
          <p:cNvPr id="36" name="Text 34">
            <a:extLst>
              <a:ext uri="{FF2B5EF4-FFF2-40B4-BE49-F238E27FC236}">
                <a16:creationId xmlns:a16="http://schemas.microsoft.com/office/drawing/2014/main" id="{9679F6CD-6AD5-2ECD-062C-E87677B25087}"/>
              </a:ext>
            </a:extLst>
          </p:cNvPr>
          <p:cNvSpPr/>
          <p:nvPr/>
        </p:nvSpPr>
        <p:spPr>
          <a:xfrm>
            <a:off x="6032749" y="5484119"/>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7</a:t>
            </a:r>
            <a:endParaRPr lang="en-US" sz="1625" dirty="0"/>
          </a:p>
        </p:txBody>
      </p:sp>
      <p:sp>
        <p:nvSpPr>
          <p:cNvPr id="37" name="Text 35">
            <a:extLst>
              <a:ext uri="{FF2B5EF4-FFF2-40B4-BE49-F238E27FC236}">
                <a16:creationId xmlns:a16="http://schemas.microsoft.com/office/drawing/2014/main" id="{ABADDE48-5E21-3CB0-C539-0E9DF0443DE0}"/>
              </a:ext>
            </a:extLst>
          </p:cNvPr>
          <p:cNvSpPr/>
          <p:nvPr/>
        </p:nvSpPr>
        <p:spPr>
          <a:xfrm>
            <a:off x="3518396" y="5402957"/>
            <a:ext cx="1756469" cy="219472"/>
          </a:xfrm>
          <a:prstGeom prst="rect">
            <a:avLst/>
          </a:prstGeom>
          <a:noFill/>
          <a:ln/>
        </p:spPr>
        <p:txBody>
          <a:bodyPr wrap="none" lIns="0" tIns="0" rIns="0" bIns="0" rtlCol="0" anchor="t"/>
          <a:lstStyle/>
          <a:p>
            <a:pPr algn="r">
              <a:lnSpc>
                <a:spcPts val="1708"/>
              </a:lnSpc>
            </a:pPr>
            <a:r>
              <a:rPr lang="en-US" sz="1375" dirty="0">
                <a:solidFill>
                  <a:srgbClr val="00002E"/>
                </a:solidFill>
                <a:latin typeface="Nunito Semi Bold" pitchFamily="34" charset="0"/>
                <a:ea typeface="Nunito Semi Bold" pitchFamily="34" charset="-122"/>
                <a:cs typeface="Nunito Semi Bold" pitchFamily="34" charset="-120"/>
              </a:rPr>
              <a:t>Analytics Service</a:t>
            </a:r>
            <a:endParaRPr lang="en-US" sz="1375" dirty="0"/>
          </a:p>
        </p:txBody>
      </p:sp>
      <p:sp>
        <p:nvSpPr>
          <p:cNvPr id="38" name="Text 36">
            <a:extLst>
              <a:ext uri="{FF2B5EF4-FFF2-40B4-BE49-F238E27FC236}">
                <a16:creationId xmlns:a16="http://schemas.microsoft.com/office/drawing/2014/main" id="{684BE2C9-9916-2B39-1E40-50B0E7B4847B}"/>
              </a:ext>
            </a:extLst>
          </p:cNvPr>
          <p:cNvSpPr/>
          <p:nvPr/>
        </p:nvSpPr>
        <p:spPr>
          <a:xfrm>
            <a:off x="522486" y="5711925"/>
            <a:ext cx="4752380" cy="238919"/>
          </a:xfrm>
          <a:prstGeom prst="rect">
            <a:avLst/>
          </a:prstGeom>
          <a:noFill/>
          <a:ln/>
        </p:spPr>
        <p:txBody>
          <a:bodyPr wrap="none" lIns="0" tIns="0" rIns="0" bIns="0" rtlCol="0" anchor="t"/>
          <a:lstStyle/>
          <a:p>
            <a:pPr algn="r">
              <a:lnSpc>
                <a:spcPts val="1875"/>
              </a:lnSpc>
            </a:pPr>
            <a:r>
              <a:rPr lang="en-US" sz="1167" dirty="0">
                <a:solidFill>
                  <a:srgbClr val="00002E"/>
                </a:solidFill>
                <a:latin typeface="PT Sans" pitchFamily="34" charset="0"/>
                <a:ea typeface="PT Sans" pitchFamily="34" charset="-122"/>
                <a:cs typeface="PT Sans" pitchFamily="34" charset="-120"/>
              </a:rPr>
              <a:t>Tracks user behavior, revenue, and operational metrics.</a:t>
            </a:r>
            <a:endParaRPr lang="en-US" sz="1167" dirty="0"/>
          </a:p>
        </p:txBody>
      </p:sp>
    </p:spTree>
    <p:extLst>
      <p:ext uri="{BB962C8B-B14F-4D97-AF65-F5344CB8AC3E}">
        <p14:creationId xmlns:p14="http://schemas.microsoft.com/office/powerpoint/2010/main" val="269142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0">
            <a:extLst>
              <a:ext uri="{FF2B5EF4-FFF2-40B4-BE49-F238E27FC236}">
                <a16:creationId xmlns:a16="http://schemas.microsoft.com/office/drawing/2014/main" id="{997BB0D6-709C-ECB7-F721-022DCEB3D9C4}"/>
              </a:ext>
            </a:extLst>
          </p:cNvPr>
          <p:cNvSpPr/>
          <p:nvPr/>
        </p:nvSpPr>
        <p:spPr>
          <a:xfrm>
            <a:off x="3201233" y="41398"/>
            <a:ext cx="4616648" cy="577096"/>
          </a:xfrm>
          <a:prstGeom prst="rect">
            <a:avLst/>
          </a:prstGeom>
          <a:noFill/>
          <a:ln/>
        </p:spPr>
        <p:txBody>
          <a:bodyPr wrap="none" lIns="0" tIns="0" rIns="0" bIns="0" rtlCol="0" anchor="t"/>
          <a:lstStyle/>
          <a:p>
            <a:pPr marL="0" indent="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Data Management</a:t>
            </a:r>
            <a:endParaRPr lang="en-US" sz="3600" dirty="0"/>
          </a:p>
        </p:txBody>
      </p:sp>
      <p:pic>
        <p:nvPicPr>
          <p:cNvPr id="18" name="Image 1" descr="preencoded.png">
            <a:extLst>
              <a:ext uri="{FF2B5EF4-FFF2-40B4-BE49-F238E27FC236}">
                <a16:creationId xmlns:a16="http://schemas.microsoft.com/office/drawing/2014/main" id="{AB85816F-A3A2-0D7B-7FAE-4145FDCC22E9}"/>
              </a:ext>
            </a:extLst>
          </p:cNvPr>
          <p:cNvPicPr>
            <a:picLocks noChangeAspect="1"/>
          </p:cNvPicPr>
          <p:nvPr/>
        </p:nvPicPr>
        <p:blipFill>
          <a:blip r:embed="rId2"/>
          <a:stretch>
            <a:fillRect/>
          </a:stretch>
        </p:blipFill>
        <p:spPr>
          <a:xfrm>
            <a:off x="2512575" y="604861"/>
            <a:ext cx="980956" cy="1569601"/>
          </a:xfrm>
          <a:prstGeom prst="rect">
            <a:avLst/>
          </a:prstGeom>
        </p:spPr>
      </p:pic>
      <p:sp>
        <p:nvSpPr>
          <p:cNvPr id="19" name="Text 1">
            <a:extLst>
              <a:ext uri="{FF2B5EF4-FFF2-40B4-BE49-F238E27FC236}">
                <a16:creationId xmlns:a16="http://schemas.microsoft.com/office/drawing/2014/main" id="{449E438A-1BC9-2E30-3D68-6BF0FF415AC0}"/>
              </a:ext>
            </a:extLst>
          </p:cNvPr>
          <p:cNvSpPr/>
          <p:nvPr/>
        </p:nvSpPr>
        <p:spPr>
          <a:xfrm>
            <a:off x="3787735" y="800957"/>
            <a:ext cx="2308265" cy="288488"/>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Database Types</a:t>
            </a:r>
            <a:endParaRPr lang="en-US" sz="1800" dirty="0"/>
          </a:p>
        </p:txBody>
      </p:sp>
      <p:sp>
        <p:nvSpPr>
          <p:cNvPr id="20" name="Text 2">
            <a:extLst>
              <a:ext uri="{FF2B5EF4-FFF2-40B4-BE49-F238E27FC236}">
                <a16:creationId xmlns:a16="http://schemas.microsoft.com/office/drawing/2014/main" id="{AF032A0B-B8E9-4ADB-081F-483150E4E37B}"/>
              </a:ext>
            </a:extLst>
          </p:cNvPr>
          <p:cNvSpPr/>
          <p:nvPr/>
        </p:nvSpPr>
        <p:spPr>
          <a:xfrm>
            <a:off x="3787735" y="1207079"/>
            <a:ext cx="6495574" cy="627698"/>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Relational (PostgreSQL) for transactional data and DynamoDB for storing User preferences, Movie metadata, localization content etc.</a:t>
            </a:r>
            <a:endParaRPr lang="en-US" sz="1500" dirty="0"/>
          </a:p>
        </p:txBody>
      </p:sp>
      <p:pic>
        <p:nvPicPr>
          <p:cNvPr id="21" name="Image 2" descr="preencoded.png">
            <a:extLst>
              <a:ext uri="{FF2B5EF4-FFF2-40B4-BE49-F238E27FC236}">
                <a16:creationId xmlns:a16="http://schemas.microsoft.com/office/drawing/2014/main" id="{1DA31A35-64B3-F602-34FB-81703D0BFDDD}"/>
              </a:ext>
            </a:extLst>
          </p:cNvPr>
          <p:cNvPicPr>
            <a:picLocks noChangeAspect="1"/>
          </p:cNvPicPr>
          <p:nvPr/>
        </p:nvPicPr>
        <p:blipFill>
          <a:blip r:embed="rId3"/>
          <a:stretch>
            <a:fillRect/>
          </a:stretch>
        </p:blipFill>
        <p:spPr>
          <a:xfrm>
            <a:off x="2512575" y="2174462"/>
            <a:ext cx="980956" cy="1569601"/>
          </a:xfrm>
          <a:prstGeom prst="rect">
            <a:avLst/>
          </a:prstGeom>
        </p:spPr>
      </p:pic>
      <p:sp>
        <p:nvSpPr>
          <p:cNvPr id="22" name="Text 3">
            <a:extLst>
              <a:ext uri="{FF2B5EF4-FFF2-40B4-BE49-F238E27FC236}">
                <a16:creationId xmlns:a16="http://schemas.microsoft.com/office/drawing/2014/main" id="{B0C2CDB0-38EF-0187-7D2A-F0C02A3FE781}"/>
              </a:ext>
            </a:extLst>
          </p:cNvPr>
          <p:cNvSpPr/>
          <p:nvPr/>
        </p:nvSpPr>
        <p:spPr>
          <a:xfrm>
            <a:off x="3787735" y="2370558"/>
            <a:ext cx="3033593" cy="288488"/>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Data Flow Between Services</a:t>
            </a:r>
            <a:endParaRPr lang="en-US" sz="1800" dirty="0"/>
          </a:p>
        </p:txBody>
      </p:sp>
      <p:sp>
        <p:nvSpPr>
          <p:cNvPr id="23" name="Text 4">
            <a:extLst>
              <a:ext uri="{FF2B5EF4-FFF2-40B4-BE49-F238E27FC236}">
                <a16:creationId xmlns:a16="http://schemas.microsoft.com/office/drawing/2014/main" id="{605F9B1F-3E7D-A2D1-D344-D786D7CE520C}"/>
              </a:ext>
            </a:extLst>
          </p:cNvPr>
          <p:cNvSpPr/>
          <p:nvPr/>
        </p:nvSpPr>
        <p:spPr>
          <a:xfrm>
            <a:off x="3787735" y="2776680"/>
            <a:ext cx="6495574" cy="627698"/>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APIs for synchronous communication, event-driven architecture (SNS/SQS) for asynchronous communication.</a:t>
            </a:r>
            <a:endParaRPr lang="en-US" sz="1500" dirty="0"/>
          </a:p>
        </p:txBody>
      </p:sp>
      <p:pic>
        <p:nvPicPr>
          <p:cNvPr id="24" name="Image 3" descr="preencoded.png">
            <a:extLst>
              <a:ext uri="{FF2B5EF4-FFF2-40B4-BE49-F238E27FC236}">
                <a16:creationId xmlns:a16="http://schemas.microsoft.com/office/drawing/2014/main" id="{D0D3B483-E1E0-3DC4-F6FF-8825E37EB796}"/>
              </a:ext>
            </a:extLst>
          </p:cNvPr>
          <p:cNvPicPr>
            <a:picLocks noChangeAspect="1"/>
          </p:cNvPicPr>
          <p:nvPr/>
        </p:nvPicPr>
        <p:blipFill>
          <a:blip r:embed="rId4"/>
          <a:stretch>
            <a:fillRect/>
          </a:stretch>
        </p:blipFill>
        <p:spPr>
          <a:xfrm>
            <a:off x="2512575" y="3744063"/>
            <a:ext cx="980956" cy="1569601"/>
          </a:xfrm>
          <a:prstGeom prst="rect">
            <a:avLst/>
          </a:prstGeom>
        </p:spPr>
      </p:pic>
      <p:sp>
        <p:nvSpPr>
          <p:cNvPr id="25" name="Text 5">
            <a:extLst>
              <a:ext uri="{FF2B5EF4-FFF2-40B4-BE49-F238E27FC236}">
                <a16:creationId xmlns:a16="http://schemas.microsoft.com/office/drawing/2014/main" id="{2D32AF7A-A16E-F951-7A1B-F9A7C6108AF2}"/>
              </a:ext>
            </a:extLst>
          </p:cNvPr>
          <p:cNvSpPr/>
          <p:nvPr/>
        </p:nvSpPr>
        <p:spPr>
          <a:xfrm>
            <a:off x="3787735" y="3940159"/>
            <a:ext cx="2308265" cy="288488"/>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Consistency</a:t>
            </a:r>
            <a:endParaRPr lang="en-US" sz="1800" dirty="0"/>
          </a:p>
        </p:txBody>
      </p:sp>
      <p:sp>
        <p:nvSpPr>
          <p:cNvPr id="26" name="Text 6">
            <a:extLst>
              <a:ext uri="{FF2B5EF4-FFF2-40B4-BE49-F238E27FC236}">
                <a16:creationId xmlns:a16="http://schemas.microsoft.com/office/drawing/2014/main" id="{2C5DFAC8-387A-FE3C-CAE0-47A942740C06}"/>
              </a:ext>
            </a:extLst>
          </p:cNvPr>
          <p:cNvSpPr/>
          <p:nvPr/>
        </p:nvSpPr>
        <p:spPr>
          <a:xfrm>
            <a:off x="3787735" y="4346281"/>
            <a:ext cx="6495574" cy="627698"/>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Eventual consistency using event-driven architecture, distributed transactions managed with Saga patterns.</a:t>
            </a:r>
            <a:endParaRPr lang="en-US" sz="1500" dirty="0"/>
          </a:p>
        </p:txBody>
      </p:sp>
      <p:pic>
        <p:nvPicPr>
          <p:cNvPr id="27" name="Image 4" descr="preencoded.png">
            <a:extLst>
              <a:ext uri="{FF2B5EF4-FFF2-40B4-BE49-F238E27FC236}">
                <a16:creationId xmlns:a16="http://schemas.microsoft.com/office/drawing/2014/main" id="{A6E57C71-AA95-71A2-8374-A0D2C64CAAA5}"/>
              </a:ext>
            </a:extLst>
          </p:cNvPr>
          <p:cNvPicPr>
            <a:picLocks noChangeAspect="1"/>
          </p:cNvPicPr>
          <p:nvPr/>
        </p:nvPicPr>
        <p:blipFill>
          <a:blip r:embed="rId5"/>
          <a:stretch>
            <a:fillRect/>
          </a:stretch>
        </p:blipFill>
        <p:spPr>
          <a:xfrm>
            <a:off x="2512575" y="5313664"/>
            <a:ext cx="980956" cy="1569601"/>
          </a:xfrm>
          <a:prstGeom prst="rect">
            <a:avLst/>
          </a:prstGeom>
        </p:spPr>
      </p:pic>
      <p:sp>
        <p:nvSpPr>
          <p:cNvPr id="28" name="Text 7">
            <a:extLst>
              <a:ext uri="{FF2B5EF4-FFF2-40B4-BE49-F238E27FC236}">
                <a16:creationId xmlns:a16="http://schemas.microsoft.com/office/drawing/2014/main" id="{5C8A12D6-70BD-6E93-461B-0E7B18D51F9F}"/>
              </a:ext>
            </a:extLst>
          </p:cNvPr>
          <p:cNvSpPr/>
          <p:nvPr/>
        </p:nvSpPr>
        <p:spPr>
          <a:xfrm>
            <a:off x="3787735" y="5509760"/>
            <a:ext cx="2308265" cy="288488"/>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Security</a:t>
            </a:r>
            <a:endParaRPr lang="en-US" sz="1800" dirty="0"/>
          </a:p>
        </p:txBody>
      </p:sp>
      <p:sp>
        <p:nvSpPr>
          <p:cNvPr id="29" name="Text 8">
            <a:extLst>
              <a:ext uri="{FF2B5EF4-FFF2-40B4-BE49-F238E27FC236}">
                <a16:creationId xmlns:a16="http://schemas.microsoft.com/office/drawing/2014/main" id="{39AB04A6-616E-641D-2650-28446AAAA4C4}"/>
              </a:ext>
            </a:extLst>
          </p:cNvPr>
          <p:cNvSpPr/>
          <p:nvPr/>
        </p:nvSpPr>
        <p:spPr>
          <a:xfrm>
            <a:off x="3787735" y="5915882"/>
            <a:ext cx="6495574" cy="313849"/>
          </a:xfrm>
          <a:prstGeom prst="rect">
            <a:avLst/>
          </a:prstGeom>
          <a:noFill/>
          <a:ln/>
        </p:spPr>
        <p:txBody>
          <a:bodyPr wrap="non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Encryption for sensitive data, access control for APIs and databases.</a:t>
            </a:r>
            <a:endParaRPr lang="en-US" sz="1500" dirty="0"/>
          </a:p>
        </p:txBody>
      </p:sp>
    </p:spTree>
    <p:extLst>
      <p:ext uri="{BB962C8B-B14F-4D97-AF65-F5344CB8AC3E}">
        <p14:creationId xmlns:p14="http://schemas.microsoft.com/office/powerpoint/2010/main" val="2002121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2A27C-C688-39CE-46A9-64A610408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173" y="578125"/>
            <a:ext cx="8527551" cy="6279876"/>
          </a:xfrm>
          <a:prstGeom prst="rect">
            <a:avLst/>
          </a:prstGeom>
        </p:spPr>
      </p:pic>
      <p:sp>
        <p:nvSpPr>
          <p:cNvPr id="6" name="Text 0">
            <a:extLst>
              <a:ext uri="{FF2B5EF4-FFF2-40B4-BE49-F238E27FC236}">
                <a16:creationId xmlns:a16="http://schemas.microsoft.com/office/drawing/2014/main" id="{5A0B89B7-1259-8437-21D9-F12F4532B2D8}"/>
              </a:ext>
            </a:extLst>
          </p:cNvPr>
          <p:cNvSpPr/>
          <p:nvPr/>
        </p:nvSpPr>
        <p:spPr>
          <a:xfrm>
            <a:off x="3180685" y="-20548"/>
            <a:ext cx="4616648" cy="577096"/>
          </a:xfrm>
          <a:prstGeom prst="rect">
            <a:avLst/>
          </a:prstGeom>
          <a:noFill/>
          <a:ln/>
        </p:spPr>
        <p:txBody>
          <a:bodyPr wrap="none" lIns="0" tIns="0" rIns="0" bIns="0" rtlCol="0" anchor="t"/>
          <a:lstStyle/>
          <a:p>
            <a:pPr marL="0" indent="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Data Management(</a:t>
            </a:r>
            <a:r>
              <a:rPr lang="en-US" sz="3600" dirty="0" err="1">
                <a:solidFill>
                  <a:srgbClr val="00002E"/>
                </a:solidFill>
                <a:latin typeface="Nunito Semi Bold" pitchFamily="34" charset="0"/>
                <a:ea typeface="Nunito Semi Bold" pitchFamily="34" charset="-122"/>
                <a:cs typeface="Nunito Semi Bold" pitchFamily="34" charset="-120"/>
              </a:rPr>
              <a:t>contd</a:t>
            </a:r>
            <a:r>
              <a:rPr lang="en-US" sz="3600" dirty="0">
                <a:solidFill>
                  <a:srgbClr val="00002E"/>
                </a:solidFill>
                <a:latin typeface="Nunito Semi Bold" pitchFamily="34" charset="0"/>
                <a:ea typeface="Nunito Semi Bold" pitchFamily="34" charset="-122"/>
                <a:cs typeface="Nunito Semi Bold" pitchFamily="34" charset="-120"/>
              </a:rPr>
              <a:t>)</a:t>
            </a:r>
            <a:endParaRPr lang="en-US" sz="3600" dirty="0"/>
          </a:p>
        </p:txBody>
      </p:sp>
    </p:spTree>
    <p:extLst>
      <p:ext uri="{BB962C8B-B14F-4D97-AF65-F5344CB8AC3E}">
        <p14:creationId xmlns:p14="http://schemas.microsoft.com/office/powerpoint/2010/main" val="297007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1078210"/>
            <a:ext cx="6297018" cy="2362597"/>
          </a:xfrm>
          <a:prstGeom prst="rect">
            <a:avLst/>
          </a:prstGeom>
          <a:noFill/>
          <a:ln/>
        </p:spPr>
        <p:txBody>
          <a:bodyPr wrap="square" lIns="0" tIns="0" rIns="0" bIns="0" rtlCol="0" anchor="t"/>
          <a:lstStyle/>
          <a:p>
            <a:pPr defTabSz="761970">
              <a:lnSpc>
                <a:spcPts val="4625"/>
              </a:lnSpc>
            </a:pPr>
            <a:r>
              <a:rPr lang="en-US" sz="3708" dirty="0">
                <a:solidFill>
                  <a:srgbClr val="272D45"/>
                </a:solidFill>
                <a:latin typeface="Kanit Light" pitchFamily="34" charset="0"/>
                <a:ea typeface="Kanit Light" pitchFamily="34" charset="-122"/>
                <a:cs typeface="Kanit Light" pitchFamily="34" charset="-120"/>
              </a:rPr>
              <a:t>Database, Transactions, and Data Modeling for the Online Movie Ticket Booking Platform</a:t>
            </a:r>
            <a:endParaRPr lang="en-US" sz="3708" dirty="0">
              <a:solidFill>
                <a:prstClr val="black"/>
              </a:solidFill>
              <a:latin typeface="Calibri" panose="020F0502020204030204"/>
            </a:endParaRPr>
          </a:p>
        </p:txBody>
      </p:sp>
      <p:sp>
        <p:nvSpPr>
          <p:cNvPr id="4" name="Text 1"/>
          <p:cNvSpPr/>
          <p:nvPr/>
        </p:nvSpPr>
        <p:spPr>
          <a:xfrm>
            <a:off x="661492" y="3724276"/>
            <a:ext cx="6297018" cy="1512094"/>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For the online movie ticket booking platform, the database design, transaction management, and data modeling are critical to ensuring the platform's scalability, reliability, and ability to handle complex operations like bookings, payments, and localization. Below is a detailed discussion of these aspects tailored to the case study.</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B2036F1-8314-09B7-3B4D-A01A6E2EB22B}"/>
                  </a:ext>
                </a:extLst>
              </p14:cNvPr>
              <p14:cNvContentPartPr/>
              <p14:nvPr/>
            </p14:nvContentPartPr>
            <p14:xfrm>
              <a:off x="9718509" y="2655977"/>
              <a:ext cx="360" cy="360"/>
            </p14:xfrm>
          </p:contentPart>
        </mc:Choice>
        <mc:Fallback xmlns="">
          <p:pic>
            <p:nvPicPr>
              <p:cNvPr id="8" name="Ink 7">
                <a:extLst>
                  <a:ext uri="{FF2B5EF4-FFF2-40B4-BE49-F238E27FC236}">
                    <a16:creationId xmlns:a16="http://schemas.microsoft.com/office/drawing/2014/main" id="{FB2036F1-8314-09B7-3B4D-A01A6E2EB22B}"/>
                  </a:ext>
                </a:extLst>
              </p:cNvPr>
              <p:cNvPicPr/>
              <p:nvPr/>
            </p:nvPicPr>
            <p:blipFill>
              <a:blip r:embed="rId4"/>
              <a:stretch>
                <a:fillRect/>
              </a:stretch>
            </p:blipFill>
            <p:spPr>
              <a:xfrm>
                <a:off x="9655869" y="259333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2DD45A4-A222-2C48-1B95-685D06F6EE76}"/>
                  </a:ext>
                </a:extLst>
              </p14:cNvPr>
              <p14:cNvContentPartPr/>
              <p14:nvPr/>
            </p14:nvContentPartPr>
            <p14:xfrm>
              <a:off x="10127829" y="2159177"/>
              <a:ext cx="360" cy="360"/>
            </p14:xfrm>
          </p:contentPart>
        </mc:Choice>
        <mc:Fallback xmlns="">
          <p:pic>
            <p:nvPicPr>
              <p:cNvPr id="9" name="Ink 8">
                <a:extLst>
                  <a:ext uri="{FF2B5EF4-FFF2-40B4-BE49-F238E27FC236}">
                    <a16:creationId xmlns:a16="http://schemas.microsoft.com/office/drawing/2014/main" id="{52DD45A4-A222-2C48-1B95-685D06F6EE76}"/>
                  </a:ext>
                </a:extLst>
              </p:cNvPr>
              <p:cNvPicPr/>
              <p:nvPr/>
            </p:nvPicPr>
            <p:blipFill>
              <a:blip r:embed="rId4"/>
              <a:stretch>
                <a:fillRect/>
              </a:stretch>
            </p:blipFill>
            <p:spPr>
              <a:xfrm>
                <a:off x="10065189" y="209653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5C74A48E-A858-C62A-F433-3DAD6A9BABF0}"/>
                  </a:ext>
                </a:extLst>
              </p14:cNvPr>
              <p14:cNvContentPartPr/>
              <p14:nvPr/>
            </p14:nvContentPartPr>
            <p14:xfrm>
              <a:off x="10310709" y="3039017"/>
              <a:ext cx="360" cy="360"/>
            </p14:xfrm>
          </p:contentPart>
        </mc:Choice>
        <mc:Fallback xmlns="">
          <p:pic>
            <p:nvPicPr>
              <p:cNvPr id="10" name="Ink 9">
                <a:extLst>
                  <a:ext uri="{FF2B5EF4-FFF2-40B4-BE49-F238E27FC236}">
                    <a16:creationId xmlns:a16="http://schemas.microsoft.com/office/drawing/2014/main" id="{5C74A48E-A858-C62A-F433-3DAD6A9BABF0}"/>
                  </a:ext>
                </a:extLst>
              </p:cNvPr>
              <p:cNvPicPr/>
              <p:nvPr/>
            </p:nvPicPr>
            <p:blipFill>
              <a:blip r:embed="rId4"/>
              <a:stretch>
                <a:fillRect/>
              </a:stretch>
            </p:blipFill>
            <p:spPr>
              <a:xfrm>
                <a:off x="10247709" y="297637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A8194C5C-3E31-C1CC-6693-7CB7E84DF8FF}"/>
                  </a:ext>
                </a:extLst>
              </p14:cNvPr>
              <p14:cNvContentPartPr/>
              <p14:nvPr/>
            </p14:nvContentPartPr>
            <p14:xfrm>
              <a:off x="9620949" y="2403257"/>
              <a:ext cx="2520" cy="360"/>
            </p14:xfrm>
          </p:contentPart>
        </mc:Choice>
        <mc:Fallback xmlns="">
          <p:pic>
            <p:nvPicPr>
              <p:cNvPr id="11" name="Ink 10">
                <a:extLst>
                  <a:ext uri="{FF2B5EF4-FFF2-40B4-BE49-F238E27FC236}">
                    <a16:creationId xmlns:a16="http://schemas.microsoft.com/office/drawing/2014/main" id="{A8194C5C-3E31-C1CC-6693-7CB7E84DF8FF}"/>
                  </a:ext>
                </a:extLst>
              </p:cNvPr>
              <p:cNvPicPr/>
              <p:nvPr/>
            </p:nvPicPr>
            <p:blipFill>
              <a:blip r:embed="rId8"/>
              <a:stretch>
                <a:fillRect/>
              </a:stretch>
            </p:blipFill>
            <p:spPr>
              <a:xfrm>
                <a:off x="9557949" y="2340257"/>
                <a:ext cx="128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5CA2698E-9704-C69A-DAD3-E8648CD51D8A}"/>
                  </a:ext>
                </a:extLst>
              </p14:cNvPr>
              <p14:cNvContentPartPr/>
              <p14:nvPr/>
            </p14:nvContentPartPr>
            <p14:xfrm>
              <a:off x="4580229" y="2185457"/>
              <a:ext cx="360" cy="360"/>
            </p14:xfrm>
          </p:contentPart>
        </mc:Choice>
        <mc:Fallback xmlns="">
          <p:pic>
            <p:nvPicPr>
              <p:cNvPr id="12" name="Ink 11">
                <a:extLst>
                  <a:ext uri="{FF2B5EF4-FFF2-40B4-BE49-F238E27FC236}">
                    <a16:creationId xmlns:a16="http://schemas.microsoft.com/office/drawing/2014/main" id="{5CA2698E-9704-C69A-DAD3-E8648CD51D8A}"/>
                  </a:ext>
                </a:extLst>
              </p:cNvPr>
              <p:cNvPicPr/>
              <p:nvPr/>
            </p:nvPicPr>
            <p:blipFill>
              <a:blip r:embed="rId4"/>
              <a:stretch>
                <a:fillRect/>
              </a:stretch>
            </p:blipFill>
            <p:spPr>
              <a:xfrm>
                <a:off x="4517589" y="2122817"/>
                <a:ext cx="126000" cy="126000"/>
              </a:xfrm>
              <a:prstGeom prst="rect">
                <a:avLst/>
              </a:prstGeom>
            </p:spPr>
          </p:pic>
        </mc:Fallback>
      </mc:AlternateContent>
      <p:pic>
        <p:nvPicPr>
          <p:cNvPr id="14" name="Picture 13">
            <a:extLst>
              <a:ext uri="{FF2B5EF4-FFF2-40B4-BE49-F238E27FC236}">
                <a16:creationId xmlns:a16="http://schemas.microsoft.com/office/drawing/2014/main" id="{D07138E5-F744-AF43-A31B-B90199C91EA7}"/>
              </a:ext>
            </a:extLst>
          </p:cNvPr>
          <p:cNvPicPr>
            <a:picLocks noChangeAspect="1"/>
          </p:cNvPicPr>
          <p:nvPr/>
        </p:nvPicPr>
        <p:blipFill>
          <a:blip r:embed="rId10"/>
          <a:stretch>
            <a:fillRect/>
          </a:stretch>
        </p:blipFill>
        <p:spPr>
          <a:xfrm>
            <a:off x="7522690" y="1007289"/>
            <a:ext cx="4391638" cy="45821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814216"/>
            <a:ext cx="4725492" cy="590649"/>
          </a:xfrm>
          <a:prstGeom prst="rect">
            <a:avLst/>
          </a:prstGeom>
          <a:noFill/>
          <a:ln/>
        </p:spPr>
        <p:txBody>
          <a:bodyPr wrap="none" lIns="0" tIns="0" rIns="0" bIns="0" rtlCol="0" anchor="t"/>
          <a:lstStyle/>
          <a:p>
            <a:pPr defTabSz="761970">
              <a:lnSpc>
                <a:spcPts val="4625"/>
              </a:lnSpc>
            </a:pPr>
            <a:r>
              <a:rPr lang="en-US" sz="3708" dirty="0">
                <a:solidFill>
                  <a:srgbClr val="272D45"/>
                </a:solidFill>
                <a:latin typeface="Kanit Light" pitchFamily="34" charset="0"/>
                <a:ea typeface="Kanit Light" pitchFamily="34" charset="-122"/>
                <a:cs typeface="Kanit Light" pitchFamily="34" charset="-120"/>
              </a:rPr>
              <a:t>Database Design</a:t>
            </a:r>
            <a:endParaRPr lang="en-US" sz="3708" dirty="0">
              <a:solidFill>
                <a:prstClr val="black"/>
              </a:solidFill>
              <a:latin typeface="Calibri" panose="020F0502020204030204"/>
            </a:endParaRPr>
          </a:p>
        </p:txBody>
      </p:sp>
      <p:sp>
        <p:nvSpPr>
          <p:cNvPr id="3" name="Text 1"/>
          <p:cNvSpPr/>
          <p:nvPr/>
        </p:nvSpPr>
        <p:spPr>
          <a:xfrm>
            <a:off x="661492" y="2877344"/>
            <a:ext cx="3493988" cy="295275"/>
          </a:xfrm>
          <a:prstGeom prst="rect">
            <a:avLst/>
          </a:prstGeom>
          <a:noFill/>
          <a:ln/>
        </p:spPr>
        <p:txBody>
          <a:bodyPr wrap="none" lIns="0" tIns="0" rIns="0" bIns="0" rtlCol="0" anchor="t"/>
          <a:lstStyle/>
          <a:p>
            <a:pPr defTabSz="761970">
              <a:lnSpc>
                <a:spcPts val="2292"/>
              </a:lnSpc>
            </a:pPr>
            <a:r>
              <a:rPr lang="en-US" sz="1833" dirty="0">
                <a:solidFill>
                  <a:srgbClr val="272D45"/>
                </a:solidFill>
                <a:latin typeface="Kanit Light" pitchFamily="34" charset="0"/>
                <a:ea typeface="Kanit Light" pitchFamily="34" charset="-122"/>
                <a:cs typeface="Kanit Light" pitchFamily="34" charset="-120"/>
              </a:rPr>
              <a:t>Relational Database (PostgreSQL)</a:t>
            </a:r>
            <a:endParaRPr lang="en-US" sz="1833" dirty="0">
              <a:solidFill>
                <a:prstClr val="black"/>
              </a:solidFill>
              <a:latin typeface="Calibri" panose="020F0502020204030204"/>
            </a:endParaRPr>
          </a:p>
        </p:txBody>
      </p:sp>
      <p:sp>
        <p:nvSpPr>
          <p:cNvPr id="4" name="Text 2"/>
          <p:cNvSpPr/>
          <p:nvPr/>
        </p:nvSpPr>
        <p:spPr>
          <a:xfrm>
            <a:off x="661492" y="3361631"/>
            <a:ext cx="5203924" cy="1512094"/>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Used for transactional data such as bookings, payments, and user accounts. Ensures ACID compliance for critical operations like ticket bookings and payment processing. Supports complex queries and relationships between entities (e.g., users, theatres, movies).</a:t>
            </a:r>
            <a:endParaRPr lang="en-US" sz="1458" dirty="0">
              <a:solidFill>
                <a:prstClr val="black"/>
              </a:solidFill>
              <a:latin typeface="Calibri" panose="020F0502020204030204"/>
            </a:endParaRPr>
          </a:p>
        </p:txBody>
      </p:sp>
      <p:sp>
        <p:nvSpPr>
          <p:cNvPr id="5" name="Text 3"/>
          <p:cNvSpPr/>
          <p:nvPr/>
        </p:nvSpPr>
        <p:spPr>
          <a:xfrm>
            <a:off x="6332935" y="2877344"/>
            <a:ext cx="2953246" cy="295275"/>
          </a:xfrm>
          <a:prstGeom prst="rect">
            <a:avLst/>
          </a:prstGeom>
          <a:noFill/>
          <a:ln/>
        </p:spPr>
        <p:txBody>
          <a:bodyPr wrap="none" lIns="0" tIns="0" rIns="0" bIns="0" rtlCol="0" anchor="t"/>
          <a:lstStyle/>
          <a:p>
            <a:pPr defTabSz="761970">
              <a:lnSpc>
                <a:spcPts val="2292"/>
              </a:lnSpc>
            </a:pPr>
            <a:r>
              <a:rPr lang="en-US" sz="1833" dirty="0">
                <a:solidFill>
                  <a:srgbClr val="272D45"/>
                </a:solidFill>
                <a:latin typeface="Kanit Light" pitchFamily="34" charset="0"/>
                <a:ea typeface="Kanit Light" pitchFamily="34" charset="-122"/>
                <a:cs typeface="Kanit Light" pitchFamily="34" charset="-120"/>
              </a:rPr>
              <a:t>NoSQL Database (MongoDB)</a:t>
            </a:r>
            <a:endParaRPr lang="en-US" sz="1833" dirty="0">
              <a:solidFill>
                <a:prstClr val="black"/>
              </a:solidFill>
              <a:latin typeface="Calibri" panose="020F0502020204030204"/>
            </a:endParaRPr>
          </a:p>
        </p:txBody>
      </p:sp>
      <p:sp>
        <p:nvSpPr>
          <p:cNvPr id="6" name="Text 4"/>
          <p:cNvSpPr/>
          <p:nvPr/>
        </p:nvSpPr>
        <p:spPr>
          <a:xfrm>
            <a:off x="6332935" y="3361631"/>
            <a:ext cx="5203924" cy="1512094"/>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Used for semi-structured data like movie metadata, localization (e.g., translations), and user preferences. Provides flexibility for storing hierarchical or document-based data (e.g., movie descriptions in multiple languages).</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5097F8C-8DCA-E0BB-5232-4AAA8404DCC7}"/>
                  </a:ext>
                </a:extLst>
              </p14:cNvPr>
              <p14:cNvContentPartPr/>
              <p14:nvPr/>
            </p14:nvContentPartPr>
            <p14:xfrm>
              <a:off x="10520949" y="6510137"/>
              <a:ext cx="1518840" cy="201600"/>
            </p14:xfrm>
          </p:contentPart>
        </mc:Choice>
        <mc:Fallback xmlns="">
          <p:pic>
            <p:nvPicPr>
              <p:cNvPr id="7" name="Ink 6">
                <a:extLst>
                  <a:ext uri="{FF2B5EF4-FFF2-40B4-BE49-F238E27FC236}">
                    <a16:creationId xmlns:a16="http://schemas.microsoft.com/office/drawing/2014/main" id="{05097F8C-8DCA-E0BB-5232-4AAA8404DCC7}"/>
                  </a:ext>
                </a:extLst>
              </p:cNvPr>
              <p:cNvPicPr/>
              <p:nvPr/>
            </p:nvPicPr>
            <p:blipFill>
              <a:blip r:embed="rId4"/>
              <a:stretch>
                <a:fillRect/>
              </a:stretch>
            </p:blipFill>
            <p:spPr>
              <a:xfrm>
                <a:off x="10458309" y="6447497"/>
                <a:ext cx="1644480" cy="32724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49288"/>
            <a:ext cx="4725492" cy="590649"/>
          </a:xfrm>
          <a:prstGeom prst="rect">
            <a:avLst/>
          </a:prstGeom>
          <a:noFill/>
          <a:ln/>
        </p:spPr>
        <p:txBody>
          <a:bodyPr wrap="none" lIns="0" tIns="0" rIns="0" bIns="0" rtlCol="0" anchor="t"/>
          <a:lstStyle/>
          <a:p>
            <a:pPr defTabSz="761970">
              <a:lnSpc>
                <a:spcPts val="4625"/>
              </a:lnSpc>
            </a:pPr>
            <a:r>
              <a:rPr lang="en-US" sz="3708" dirty="0">
                <a:solidFill>
                  <a:srgbClr val="272D45"/>
                </a:solidFill>
                <a:latin typeface="Kanit Light" pitchFamily="34" charset="0"/>
                <a:ea typeface="Kanit Light" pitchFamily="34" charset="-122"/>
                <a:cs typeface="Kanit Light" pitchFamily="34" charset="-120"/>
              </a:rPr>
              <a:t>Database Schema</a:t>
            </a:r>
            <a:endParaRPr lang="en-US" sz="3708" dirty="0">
              <a:solidFill>
                <a:prstClr val="black"/>
              </a:solidFill>
              <a:latin typeface="Calibri" panose="020F0502020204030204"/>
            </a:endParaRPr>
          </a:p>
        </p:txBody>
      </p:sp>
      <p:sp>
        <p:nvSpPr>
          <p:cNvPr id="3" name="Shape 1"/>
          <p:cNvSpPr/>
          <p:nvPr/>
        </p:nvSpPr>
        <p:spPr>
          <a:xfrm>
            <a:off x="661492" y="1617960"/>
            <a:ext cx="5340053" cy="1404243"/>
          </a:xfrm>
          <a:prstGeom prst="roundRect">
            <a:avLst>
              <a:gd name="adj" fmla="val 5654"/>
            </a:avLst>
          </a:prstGeom>
          <a:solidFill>
            <a:srgbClr val="DFECE9"/>
          </a:solidFill>
          <a:ln w="7620">
            <a:solidFill>
              <a:srgbClr val="C5D2CF"/>
            </a:solidFill>
            <a:prstDash val="solid"/>
          </a:ln>
        </p:spPr>
      </p:sp>
      <p:sp>
        <p:nvSpPr>
          <p:cNvPr id="4" name="Text 2"/>
          <p:cNvSpPr/>
          <p:nvPr/>
        </p:nvSpPr>
        <p:spPr>
          <a:xfrm>
            <a:off x="856854" y="1813322"/>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Users Table</a:t>
            </a:r>
            <a:endParaRPr lang="en-US" sz="1833" dirty="0">
              <a:solidFill>
                <a:prstClr val="black"/>
              </a:solidFill>
              <a:latin typeface="Calibri" panose="020F0502020204030204"/>
            </a:endParaRPr>
          </a:p>
        </p:txBody>
      </p:sp>
      <p:sp>
        <p:nvSpPr>
          <p:cNvPr id="5" name="Text 3"/>
          <p:cNvSpPr/>
          <p:nvPr/>
        </p:nvSpPr>
        <p:spPr>
          <a:xfrm>
            <a:off x="856854" y="2222004"/>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user information like name, email, and preferences.</a:t>
            </a:r>
            <a:endParaRPr lang="en-US" sz="1458" dirty="0">
              <a:solidFill>
                <a:prstClr val="black"/>
              </a:solidFill>
              <a:latin typeface="Calibri" panose="020F0502020204030204"/>
            </a:endParaRPr>
          </a:p>
        </p:txBody>
      </p:sp>
      <p:sp>
        <p:nvSpPr>
          <p:cNvPr id="6" name="Shape 4"/>
          <p:cNvSpPr/>
          <p:nvPr/>
        </p:nvSpPr>
        <p:spPr>
          <a:xfrm>
            <a:off x="6190556" y="1617960"/>
            <a:ext cx="5340053" cy="1404243"/>
          </a:xfrm>
          <a:prstGeom prst="roundRect">
            <a:avLst>
              <a:gd name="adj" fmla="val 5654"/>
            </a:avLst>
          </a:prstGeom>
          <a:solidFill>
            <a:srgbClr val="DFECE9"/>
          </a:solidFill>
          <a:ln w="7620">
            <a:solidFill>
              <a:srgbClr val="C5D2CF"/>
            </a:solidFill>
            <a:prstDash val="solid"/>
          </a:ln>
        </p:spPr>
      </p:sp>
      <p:sp>
        <p:nvSpPr>
          <p:cNvPr id="7" name="Text 5"/>
          <p:cNvSpPr/>
          <p:nvPr/>
        </p:nvSpPr>
        <p:spPr>
          <a:xfrm>
            <a:off x="6385918" y="1813322"/>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Theatres Table</a:t>
            </a:r>
            <a:endParaRPr lang="en-US" sz="1833" dirty="0">
              <a:solidFill>
                <a:prstClr val="black"/>
              </a:solidFill>
              <a:latin typeface="Calibri" panose="020F0502020204030204"/>
            </a:endParaRPr>
          </a:p>
        </p:txBody>
      </p:sp>
      <p:sp>
        <p:nvSpPr>
          <p:cNvPr id="8" name="Text 6"/>
          <p:cNvSpPr/>
          <p:nvPr/>
        </p:nvSpPr>
        <p:spPr>
          <a:xfrm>
            <a:off x="6385918" y="2222005"/>
            <a:ext cx="4949329" cy="302419"/>
          </a:xfrm>
          <a:prstGeom prst="rect">
            <a:avLst/>
          </a:prstGeom>
          <a:noFill/>
          <a:ln/>
        </p:spPr>
        <p:txBody>
          <a:bodyPr wrap="non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theatre details including name, location.</a:t>
            </a:r>
            <a:endParaRPr lang="en-US" sz="1458" dirty="0">
              <a:solidFill>
                <a:prstClr val="black"/>
              </a:solidFill>
              <a:latin typeface="Calibri" panose="020F0502020204030204"/>
            </a:endParaRPr>
          </a:p>
        </p:txBody>
      </p:sp>
      <p:sp>
        <p:nvSpPr>
          <p:cNvPr id="9" name="Shape 7"/>
          <p:cNvSpPr/>
          <p:nvPr/>
        </p:nvSpPr>
        <p:spPr>
          <a:xfrm>
            <a:off x="661492" y="3211215"/>
            <a:ext cx="5340053" cy="1404243"/>
          </a:xfrm>
          <a:prstGeom prst="roundRect">
            <a:avLst>
              <a:gd name="adj" fmla="val 5654"/>
            </a:avLst>
          </a:prstGeom>
          <a:solidFill>
            <a:srgbClr val="DFECE9"/>
          </a:solidFill>
          <a:ln w="7620">
            <a:solidFill>
              <a:srgbClr val="C5D2CF"/>
            </a:solidFill>
            <a:prstDash val="solid"/>
          </a:ln>
        </p:spPr>
      </p:sp>
      <p:sp>
        <p:nvSpPr>
          <p:cNvPr id="10" name="Text 8"/>
          <p:cNvSpPr/>
          <p:nvPr/>
        </p:nvSpPr>
        <p:spPr>
          <a:xfrm>
            <a:off x="856854" y="3406577"/>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Movies Table</a:t>
            </a:r>
            <a:endParaRPr lang="en-US" sz="1833" dirty="0">
              <a:solidFill>
                <a:prstClr val="black"/>
              </a:solidFill>
              <a:latin typeface="Calibri" panose="020F0502020204030204"/>
            </a:endParaRPr>
          </a:p>
        </p:txBody>
      </p:sp>
      <p:sp>
        <p:nvSpPr>
          <p:cNvPr id="11" name="Text 9"/>
          <p:cNvSpPr/>
          <p:nvPr/>
        </p:nvSpPr>
        <p:spPr>
          <a:xfrm>
            <a:off x="856854" y="3815259"/>
            <a:ext cx="4949329" cy="302419"/>
          </a:xfrm>
          <a:prstGeom prst="rect">
            <a:avLst/>
          </a:prstGeom>
          <a:noFill/>
          <a:ln/>
        </p:spPr>
        <p:txBody>
          <a:bodyPr wrap="non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movie details such as title, genre, and duration.</a:t>
            </a:r>
            <a:endParaRPr lang="en-US" sz="1458" dirty="0">
              <a:solidFill>
                <a:prstClr val="black"/>
              </a:solidFill>
              <a:latin typeface="Calibri" panose="020F0502020204030204"/>
            </a:endParaRPr>
          </a:p>
        </p:txBody>
      </p:sp>
      <p:sp>
        <p:nvSpPr>
          <p:cNvPr id="12" name="Shape 10"/>
          <p:cNvSpPr/>
          <p:nvPr/>
        </p:nvSpPr>
        <p:spPr>
          <a:xfrm>
            <a:off x="6190556" y="3211215"/>
            <a:ext cx="5340053" cy="1404243"/>
          </a:xfrm>
          <a:prstGeom prst="roundRect">
            <a:avLst>
              <a:gd name="adj" fmla="val 5654"/>
            </a:avLst>
          </a:prstGeom>
          <a:solidFill>
            <a:srgbClr val="DFECE9"/>
          </a:solidFill>
          <a:ln w="7620">
            <a:solidFill>
              <a:srgbClr val="C5D2CF"/>
            </a:solidFill>
            <a:prstDash val="solid"/>
          </a:ln>
        </p:spPr>
      </p:sp>
      <p:sp>
        <p:nvSpPr>
          <p:cNvPr id="13" name="Text 11"/>
          <p:cNvSpPr/>
          <p:nvPr/>
        </p:nvSpPr>
        <p:spPr>
          <a:xfrm>
            <a:off x="6385918" y="3406577"/>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Shows Table</a:t>
            </a:r>
            <a:endParaRPr lang="en-US" sz="1833" dirty="0">
              <a:solidFill>
                <a:prstClr val="black"/>
              </a:solidFill>
              <a:latin typeface="Calibri" panose="020F0502020204030204"/>
            </a:endParaRPr>
          </a:p>
        </p:txBody>
      </p:sp>
      <p:sp>
        <p:nvSpPr>
          <p:cNvPr id="14" name="Text 12"/>
          <p:cNvSpPr/>
          <p:nvPr/>
        </p:nvSpPr>
        <p:spPr>
          <a:xfrm>
            <a:off x="6385918" y="3815259"/>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Links movies and theatres, representing specific showtimes.</a:t>
            </a:r>
            <a:endParaRPr lang="en-US" sz="1458" dirty="0">
              <a:solidFill>
                <a:prstClr val="black"/>
              </a:solidFill>
              <a:latin typeface="Calibri" panose="020F0502020204030204"/>
            </a:endParaRPr>
          </a:p>
        </p:txBody>
      </p:sp>
      <p:sp>
        <p:nvSpPr>
          <p:cNvPr id="15" name="Shape 13"/>
          <p:cNvSpPr/>
          <p:nvPr/>
        </p:nvSpPr>
        <p:spPr>
          <a:xfrm>
            <a:off x="661492" y="4804469"/>
            <a:ext cx="5340053" cy="1404243"/>
          </a:xfrm>
          <a:prstGeom prst="roundRect">
            <a:avLst>
              <a:gd name="adj" fmla="val 5654"/>
            </a:avLst>
          </a:prstGeom>
          <a:solidFill>
            <a:srgbClr val="DFECE9"/>
          </a:solidFill>
          <a:ln w="7620">
            <a:solidFill>
              <a:srgbClr val="C5D2CF"/>
            </a:solidFill>
            <a:prstDash val="solid"/>
          </a:ln>
        </p:spPr>
      </p:sp>
      <p:sp>
        <p:nvSpPr>
          <p:cNvPr id="16" name="Text 14"/>
          <p:cNvSpPr/>
          <p:nvPr/>
        </p:nvSpPr>
        <p:spPr>
          <a:xfrm>
            <a:off x="856854" y="4999832"/>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Bookings Table</a:t>
            </a:r>
            <a:endParaRPr lang="en-US" sz="1833" dirty="0">
              <a:solidFill>
                <a:prstClr val="black"/>
              </a:solidFill>
              <a:latin typeface="Calibri" panose="020F0502020204030204"/>
            </a:endParaRPr>
          </a:p>
        </p:txBody>
      </p:sp>
      <p:sp>
        <p:nvSpPr>
          <p:cNvPr id="17" name="Text 15"/>
          <p:cNvSpPr/>
          <p:nvPr/>
        </p:nvSpPr>
        <p:spPr>
          <a:xfrm>
            <a:off x="856854" y="5408514"/>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Tracks user bookings, including seat selection and payment status.</a:t>
            </a:r>
            <a:endParaRPr lang="en-US" sz="1458" dirty="0">
              <a:solidFill>
                <a:prstClr val="black"/>
              </a:solidFill>
              <a:latin typeface="Calibri" panose="020F0502020204030204"/>
            </a:endParaRPr>
          </a:p>
        </p:txBody>
      </p:sp>
      <p:sp>
        <p:nvSpPr>
          <p:cNvPr id="18" name="Shape 16"/>
          <p:cNvSpPr/>
          <p:nvPr/>
        </p:nvSpPr>
        <p:spPr>
          <a:xfrm>
            <a:off x="6190556" y="4804469"/>
            <a:ext cx="5340053" cy="1404243"/>
          </a:xfrm>
          <a:prstGeom prst="roundRect">
            <a:avLst>
              <a:gd name="adj" fmla="val 5654"/>
            </a:avLst>
          </a:prstGeom>
          <a:solidFill>
            <a:srgbClr val="DFECE9"/>
          </a:solidFill>
          <a:ln w="7620">
            <a:solidFill>
              <a:srgbClr val="C5D2CF"/>
            </a:solidFill>
            <a:prstDash val="solid"/>
          </a:ln>
        </p:spPr>
      </p:sp>
      <p:sp>
        <p:nvSpPr>
          <p:cNvPr id="19" name="Text 17"/>
          <p:cNvSpPr/>
          <p:nvPr/>
        </p:nvSpPr>
        <p:spPr>
          <a:xfrm>
            <a:off x="6385918" y="4999832"/>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Payments Table</a:t>
            </a:r>
            <a:endParaRPr lang="en-US" sz="1833" dirty="0">
              <a:solidFill>
                <a:prstClr val="black"/>
              </a:solidFill>
              <a:latin typeface="Calibri" panose="020F0502020204030204"/>
            </a:endParaRPr>
          </a:p>
        </p:txBody>
      </p:sp>
      <p:sp>
        <p:nvSpPr>
          <p:cNvPr id="20" name="Text 18"/>
          <p:cNvSpPr/>
          <p:nvPr/>
        </p:nvSpPr>
        <p:spPr>
          <a:xfrm>
            <a:off x="6385918" y="5408514"/>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payment details for bookings, including amount and method.</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3BF8A920-E21D-1CC8-1961-DF39E1A72152}"/>
                  </a:ext>
                </a:extLst>
              </p14:cNvPr>
              <p14:cNvContentPartPr/>
              <p14:nvPr/>
            </p14:nvContentPartPr>
            <p14:xfrm>
              <a:off x="10478109" y="6560177"/>
              <a:ext cx="1598400" cy="179280"/>
            </p14:xfrm>
          </p:contentPart>
        </mc:Choice>
        <mc:Fallback xmlns="">
          <p:pic>
            <p:nvPicPr>
              <p:cNvPr id="21" name="Ink 20">
                <a:extLst>
                  <a:ext uri="{FF2B5EF4-FFF2-40B4-BE49-F238E27FC236}">
                    <a16:creationId xmlns:a16="http://schemas.microsoft.com/office/drawing/2014/main" id="{3BF8A920-E21D-1CC8-1961-DF39E1A72152}"/>
                  </a:ext>
                </a:extLst>
              </p:cNvPr>
              <p:cNvPicPr/>
              <p:nvPr/>
            </p:nvPicPr>
            <p:blipFill>
              <a:blip r:embed="rId4"/>
              <a:stretch>
                <a:fillRect/>
              </a:stretch>
            </p:blipFill>
            <p:spPr>
              <a:xfrm>
                <a:off x="10415109" y="6497177"/>
                <a:ext cx="1724040" cy="3049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4F2E2C2-5190-F3D0-4E5D-627C841B6B25}"/>
              </a:ext>
            </a:extLst>
          </p:cNvPr>
          <p:cNvSpPr/>
          <p:nvPr/>
        </p:nvSpPr>
        <p:spPr>
          <a:xfrm>
            <a:off x="927190" y="91351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Agenda</a:t>
            </a:r>
            <a:endParaRPr lang="en-US" sz="4400" dirty="0"/>
          </a:p>
        </p:txBody>
      </p:sp>
      <p:sp>
        <p:nvSpPr>
          <p:cNvPr id="5" name="Text 3">
            <a:extLst>
              <a:ext uri="{FF2B5EF4-FFF2-40B4-BE49-F238E27FC236}">
                <a16:creationId xmlns:a16="http://schemas.microsoft.com/office/drawing/2014/main" id="{3328156F-71F4-52BF-73B8-70DA3CDC9ADE}"/>
              </a:ext>
            </a:extLst>
          </p:cNvPr>
          <p:cNvSpPr/>
          <p:nvPr/>
        </p:nvSpPr>
        <p:spPr>
          <a:xfrm>
            <a:off x="855226" y="2184060"/>
            <a:ext cx="3525083"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Introduction and Objectives</a:t>
            </a:r>
            <a:endParaRPr lang="en-US" sz="2200" dirty="0"/>
          </a:p>
        </p:txBody>
      </p:sp>
      <p:sp>
        <p:nvSpPr>
          <p:cNvPr id="6" name="Shape 4">
            <a:extLst>
              <a:ext uri="{FF2B5EF4-FFF2-40B4-BE49-F238E27FC236}">
                <a16:creationId xmlns:a16="http://schemas.microsoft.com/office/drawing/2014/main" id="{FE313E06-C3E5-E8DD-D6E9-C087F41A2211}"/>
              </a:ext>
            </a:extLst>
          </p:cNvPr>
          <p:cNvSpPr/>
          <p:nvPr/>
        </p:nvSpPr>
        <p:spPr>
          <a:xfrm>
            <a:off x="6674525" y="2184060"/>
            <a:ext cx="538520" cy="538520"/>
          </a:xfrm>
          <a:prstGeom prst="roundRect">
            <a:avLst>
              <a:gd name="adj" fmla="val 66677"/>
            </a:avLst>
          </a:prstGeom>
          <a:solidFill>
            <a:srgbClr val="F3F3FF"/>
          </a:solidFill>
          <a:ln w="22860">
            <a:solidFill>
              <a:srgbClr val="018CE1"/>
            </a:solidFill>
            <a:prstDash val="solid"/>
          </a:ln>
        </p:spPr>
      </p:sp>
      <p:sp>
        <p:nvSpPr>
          <p:cNvPr id="7" name="Text 5">
            <a:extLst>
              <a:ext uri="{FF2B5EF4-FFF2-40B4-BE49-F238E27FC236}">
                <a16:creationId xmlns:a16="http://schemas.microsoft.com/office/drawing/2014/main" id="{C4B29C0F-6DCF-7C72-4951-609A8478AA47}"/>
              </a:ext>
            </a:extLst>
          </p:cNvPr>
          <p:cNvSpPr/>
          <p:nvPr/>
        </p:nvSpPr>
        <p:spPr>
          <a:xfrm>
            <a:off x="6842403" y="228431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8" name="Text 6">
            <a:extLst>
              <a:ext uri="{FF2B5EF4-FFF2-40B4-BE49-F238E27FC236}">
                <a16:creationId xmlns:a16="http://schemas.microsoft.com/office/drawing/2014/main" id="{6CBDECE5-83ED-E4E2-1638-66D627054147}"/>
              </a:ext>
            </a:extLst>
          </p:cNvPr>
          <p:cNvSpPr/>
          <p:nvPr/>
        </p:nvSpPr>
        <p:spPr>
          <a:xfrm>
            <a:off x="7452360" y="218406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Key Requirements</a:t>
            </a:r>
            <a:endParaRPr lang="en-US" sz="2200" dirty="0"/>
          </a:p>
        </p:txBody>
      </p:sp>
      <p:sp>
        <p:nvSpPr>
          <p:cNvPr id="9" name="Shape 7">
            <a:extLst>
              <a:ext uri="{FF2B5EF4-FFF2-40B4-BE49-F238E27FC236}">
                <a16:creationId xmlns:a16="http://schemas.microsoft.com/office/drawing/2014/main" id="{56C4F62F-9C92-8CE1-3E09-44FFB406C0C4}"/>
              </a:ext>
            </a:extLst>
          </p:cNvPr>
          <p:cNvSpPr/>
          <p:nvPr/>
        </p:nvSpPr>
        <p:spPr>
          <a:xfrm>
            <a:off x="77391" y="3500295"/>
            <a:ext cx="538520" cy="538520"/>
          </a:xfrm>
          <a:prstGeom prst="roundRect">
            <a:avLst>
              <a:gd name="adj" fmla="val 66677"/>
            </a:avLst>
          </a:prstGeom>
          <a:solidFill>
            <a:srgbClr val="F3F3FF"/>
          </a:solidFill>
          <a:ln w="22860">
            <a:solidFill>
              <a:srgbClr val="DA33BF"/>
            </a:solidFill>
            <a:prstDash val="solid"/>
          </a:ln>
        </p:spPr>
      </p:sp>
      <p:sp>
        <p:nvSpPr>
          <p:cNvPr id="10" name="Text 8">
            <a:extLst>
              <a:ext uri="{FF2B5EF4-FFF2-40B4-BE49-F238E27FC236}">
                <a16:creationId xmlns:a16="http://schemas.microsoft.com/office/drawing/2014/main" id="{F739DF95-B43F-1CA6-CFE0-466CB79F1BF9}"/>
              </a:ext>
            </a:extLst>
          </p:cNvPr>
          <p:cNvSpPr/>
          <p:nvPr/>
        </p:nvSpPr>
        <p:spPr>
          <a:xfrm>
            <a:off x="245269" y="3600546"/>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3</a:t>
            </a:r>
            <a:endParaRPr lang="en-US" sz="2650" dirty="0"/>
          </a:p>
        </p:txBody>
      </p:sp>
      <p:sp>
        <p:nvSpPr>
          <p:cNvPr id="11" name="Text 9">
            <a:extLst>
              <a:ext uri="{FF2B5EF4-FFF2-40B4-BE49-F238E27FC236}">
                <a16:creationId xmlns:a16="http://schemas.microsoft.com/office/drawing/2014/main" id="{A3246FB2-EF47-4885-CD1C-DB9F4AAF422D}"/>
              </a:ext>
            </a:extLst>
          </p:cNvPr>
          <p:cNvSpPr/>
          <p:nvPr/>
        </p:nvSpPr>
        <p:spPr>
          <a:xfrm>
            <a:off x="855226" y="3500295"/>
            <a:ext cx="366081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Solution Architecture (AWS)</a:t>
            </a:r>
            <a:endParaRPr lang="en-US" sz="2200" dirty="0"/>
          </a:p>
        </p:txBody>
      </p:sp>
      <p:sp>
        <p:nvSpPr>
          <p:cNvPr id="12" name="Shape 10">
            <a:extLst>
              <a:ext uri="{FF2B5EF4-FFF2-40B4-BE49-F238E27FC236}">
                <a16:creationId xmlns:a16="http://schemas.microsoft.com/office/drawing/2014/main" id="{2B6ABDCC-7C75-A1C5-03CA-9BED5FA9C0A3}"/>
              </a:ext>
            </a:extLst>
          </p:cNvPr>
          <p:cNvSpPr/>
          <p:nvPr/>
        </p:nvSpPr>
        <p:spPr>
          <a:xfrm>
            <a:off x="6661345" y="3446557"/>
            <a:ext cx="538520" cy="538520"/>
          </a:xfrm>
          <a:prstGeom prst="roundRect">
            <a:avLst>
              <a:gd name="adj" fmla="val 50000"/>
            </a:avLst>
          </a:prstGeom>
          <a:solidFill>
            <a:srgbClr val="F3F3FF"/>
          </a:solidFill>
          <a:ln w="22860">
            <a:solidFill>
              <a:srgbClr val="2D4DF2"/>
            </a:solidFill>
            <a:prstDash val="solid"/>
          </a:ln>
        </p:spPr>
      </p:sp>
      <p:sp>
        <p:nvSpPr>
          <p:cNvPr id="13" name="Text 11">
            <a:extLst>
              <a:ext uri="{FF2B5EF4-FFF2-40B4-BE49-F238E27FC236}">
                <a16:creationId xmlns:a16="http://schemas.microsoft.com/office/drawing/2014/main" id="{6455D557-985C-27CF-8DA6-0B61FB457AAC}"/>
              </a:ext>
            </a:extLst>
          </p:cNvPr>
          <p:cNvSpPr/>
          <p:nvPr/>
        </p:nvSpPr>
        <p:spPr>
          <a:xfrm>
            <a:off x="6842403" y="3600546"/>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4</a:t>
            </a:r>
            <a:endParaRPr lang="en-US" sz="2650" dirty="0"/>
          </a:p>
        </p:txBody>
      </p:sp>
      <p:sp>
        <p:nvSpPr>
          <p:cNvPr id="14" name="Text 12">
            <a:extLst>
              <a:ext uri="{FF2B5EF4-FFF2-40B4-BE49-F238E27FC236}">
                <a16:creationId xmlns:a16="http://schemas.microsoft.com/office/drawing/2014/main" id="{80A0C2B8-61E5-BC2A-AFDB-9430AE9B652D}"/>
              </a:ext>
            </a:extLst>
          </p:cNvPr>
          <p:cNvSpPr/>
          <p:nvPr/>
        </p:nvSpPr>
        <p:spPr>
          <a:xfrm>
            <a:off x="7452360" y="3500295"/>
            <a:ext cx="4739640"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Infrastructure Sizing</a:t>
            </a:r>
            <a:endParaRPr lang="en-US" sz="2200" dirty="0"/>
          </a:p>
        </p:txBody>
      </p:sp>
      <p:sp>
        <p:nvSpPr>
          <p:cNvPr id="15" name="Shape 7">
            <a:extLst>
              <a:ext uri="{FF2B5EF4-FFF2-40B4-BE49-F238E27FC236}">
                <a16:creationId xmlns:a16="http://schemas.microsoft.com/office/drawing/2014/main" id="{34DA5E1B-7792-853B-0BBE-939466704289}"/>
              </a:ext>
            </a:extLst>
          </p:cNvPr>
          <p:cNvSpPr/>
          <p:nvPr/>
        </p:nvSpPr>
        <p:spPr>
          <a:xfrm>
            <a:off x="77391" y="4547270"/>
            <a:ext cx="538520" cy="538520"/>
          </a:xfrm>
          <a:prstGeom prst="roundRect">
            <a:avLst>
              <a:gd name="adj" fmla="val 66677"/>
            </a:avLst>
          </a:prstGeom>
          <a:solidFill>
            <a:srgbClr val="F3F3FF"/>
          </a:solidFill>
          <a:ln w="22860">
            <a:solidFill>
              <a:srgbClr val="DA33BF"/>
            </a:solidFill>
            <a:prstDash val="solid"/>
          </a:ln>
        </p:spPr>
        <p:txBody>
          <a:bodyPr/>
          <a:lstStyle/>
          <a:p>
            <a:r>
              <a:rPr lang="en-US" sz="2400" dirty="0">
                <a:latin typeface="Nunito Semi Bold" panose="020B0604020202020204" charset="0"/>
              </a:rPr>
              <a:t>5</a:t>
            </a:r>
          </a:p>
        </p:txBody>
      </p:sp>
      <p:sp>
        <p:nvSpPr>
          <p:cNvPr id="16" name="Text 9">
            <a:extLst>
              <a:ext uri="{FF2B5EF4-FFF2-40B4-BE49-F238E27FC236}">
                <a16:creationId xmlns:a16="http://schemas.microsoft.com/office/drawing/2014/main" id="{C531BE85-7C67-584B-94B3-BF84D0984C97}"/>
              </a:ext>
            </a:extLst>
          </p:cNvPr>
          <p:cNvSpPr/>
          <p:nvPr/>
        </p:nvSpPr>
        <p:spPr>
          <a:xfrm>
            <a:off x="855226" y="4640555"/>
            <a:ext cx="413478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Microservices and Data Management</a:t>
            </a:r>
            <a:endParaRPr lang="en-US" sz="2200" dirty="0"/>
          </a:p>
        </p:txBody>
      </p:sp>
      <p:sp>
        <p:nvSpPr>
          <p:cNvPr id="17" name="Shape 10">
            <a:extLst>
              <a:ext uri="{FF2B5EF4-FFF2-40B4-BE49-F238E27FC236}">
                <a16:creationId xmlns:a16="http://schemas.microsoft.com/office/drawing/2014/main" id="{D1DA96ED-2F4D-C69B-19DF-1AE66925F5EA}"/>
              </a:ext>
            </a:extLst>
          </p:cNvPr>
          <p:cNvSpPr/>
          <p:nvPr/>
        </p:nvSpPr>
        <p:spPr>
          <a:xfrm>
            <a:off x="6674525" y="4642247"/>
            <a:ext cx="525340" cy="443543"/>
          </a:xfrm>
          <a:prstGeom prst="roundRect">
            <a:avLst>
              <a:gd name="adj" fmla="val 50000"/>
            </a:avLst>
          </a:prstGeom>
          <a:solidFill>
            <a:srgbClr val="F3F3FF"/>
          </a:solidFill>
          <a:ln w="22860">
            <a:solidFill>
              <a:srgbClr val="2D4DF2"/>
            </a:solidFill>
            <a:prstDash val="solid"/>
          </a:ln>
        </p:spPr>
        <p:txBody>
          <a:bodyPr/>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0"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6</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18" name="Text 12">
            <a:extLst>
              <a:ext uri="{FF2B5EF4-FFF2-40B4-BE49-F238E27FC236}">
                <a16:creationId xmlns:a16="http://schemas.microsoft.com/office/drawing/2014/main" id="{E3E8BBF0-9B0F-7476-DA4C-D307BA3B18FE}"/>
              </a:ext>
            </a:extLst>
          </p:cNvPr>
          <p:cNvSpPr/>
          <p:nvPr/>
        </p:nvSpPr>
        <p:spPr>
          <a:xfrm>
            <a:off x="7596198" y="4640555"/>
            <a:ext cx="4739640" cy="351949"/>
          </a:xfrm>
          <a:prstGeom prst="rect">
            <a:avLst/>
          </a:prstGeom>
          <a:noFill/>
          <a:ln/>
        </p:spPr>
        <p:txBody>
          <a:bodyPr wrap="none" lIns="0" tIns="0" rIns="0" bIns="0" rtlCol="0" anchor="t"/>
          <a:lstStyle/>
          <a:p>
            <a:pPr marL="0" indent="0">
              <a:lnSpc>
                <a:spcPts val="2750"/>
              </a:lnSpc>
              <a:buNone/>
            </a:pPr>
            <a:r>
              <a:rPr lang="en-US" sz="2400" dirty="0">
                <a:latin typeface="Calibri" panose="020F0502020204030204" pitchFamily="34" charset="0"/>
                <a:ea typeface="Calibri" panose="020F0502020204030204" pitchFamily="34" charset="0"/>
                <a:cs typeface="Times New Roman" panose="02020603050405020304" pitchFamily="18" charset="0"/>
              </a:rPr>
              <a:t>NFR </a:t>
            </a:r>
            <a:r>
              <a:rPr lang="en-US" sz="2200" dirty="0">
                <a:solidFill>
                  <a:srgbClr val="00002E"/>
                </a:solidFill>
                <a:latin typeface="Nunito Semi Bold" pitchFamily="34" charset="0"/>
                <a:ea typeface="Nunito Semi Bold" pitchFamily="34" charset="-122"/>
              </a:rPr>
              <a:t>Requirements</a:t>
            </a:r>
          </a:p>
        </p:txBody>
      </p:sp>
      <p:sp>
        <p:nvSpPr>
          <p:cNvPr id="19" name="Shape 7">
            <a:extLst>
              <a:ext uri="{FF2B5EF4-FFF2-40B4-BE49-F238E27FC236}">
                <a16:creationId xmlns:a16="http://schemas.microsoft.com/office/drawing/2014/main" id="{1517682E-5124-0FC8-41FE-9B0398738F39}"/>
              </a:ext>
            </a:extLst>
          </p:cNvPr>
          <p:cNvSpPr/>
          <p:nvPr/>
        </p:nvSpPr>
        <p:spPr>
          <a:xfrm>
            <a:off x="108221" y="5549289"/>
            <a:ext cx="538520" cy="538520"/>
          </a:xfrm>
          <a:prstGeom prst="roundRect">
            <a:avLst>
              <a:gd name="adj" fmla="val 66677"/>
            </a:avLst>
          </a:prstGeom>
          <a:solidFill>
            <a:srgbClr val="F3F3FF"/>
          </a:solidFill>
          <a:ln w="22860">
            <a:solidFill>
              <a:srgbClr val="DA33BF"/>
            </a:solidFill>
            <a:prstDash val="solid"/>
          </a:ln>
        </p:spPr>
        <p:txBody>
          <a:bodyPr/>
          <a:lstStyle/>
          <a:p>
            <a:r>
              <a:rPr lang="en-US" sz="2400" dirty="0">
                <a:latin typeface="Nunito Semi Bold" panose="020B0604020202020204" charset="0"/>
              </a:rPr>
              <a:t>7</a:t>
            </a:r>
          </a:p>
        </p:txBody>
      </p:sp>
      <p:sp>
        <p:nvSpPr>
          <p:cNvPr id="20" name="Text 9">
            <a:extLst>
              <a:ext uri="{FF2B5EF4-FFF2-40B4-BE49-F238E27FC236}">
                <a16:creationId xmlns:a16="http://schemas.microsoft.com/office/drawing/2014/main" id="{2F25CC29-DD54-F239-0794-413A69CAA05A}"/>
              </a:ext>
            </a:extLst>
          </p:cNvPr>
          <p:cNvSpPr/>
          <p:nvPr/>
        </p:nvSpPr>
        <p:spPr>
          <a:xfrm>
            <a:off x="886056" y="5680308"/>
            <a:ext cx="3660815" cy="351949"/>
          </a:xfrm>
          <a:prstGeom prst="rect">
            <a:avLst/>
          </a:prstGeom>
          <a:noFill/>
          <a:ln/>
        </p:spPr>
        <p:txBody>
          <a:bodyPr wrap="none" lIns="0" tIns="0" rIns="0" bIns="0" rtlCol="0" anchor="t"/>
          <a:lstStyle/>
          <a:p>
            <a:pPr>
              <a:lnSpc>
                <a:spcPts val="2750"/>
              </a:lnSpc>
            </a:pPr>
            <a:r>
              <a:rPr lang="en-US" sz="2200" dirty="0">
                <a:solidFill>
                  <a:srgbClr val="00002E"/>
                </a:solidFill>
                <a:latin typeface="Nunito Semi Bold" pitchFamily="34" charset="0"/>
                <a:ea typeface="Nunito Semi Bold" pitchFamily="34" charset="-122"/>
              </a:rPr>
              <a:t>Enterprise Systems</a:t>
            </a:r>
          </a:p>
        </p:txBody>
      </p:sp>
      <p:sp>
        <p:nvSpPr>
          <p:cNvPr id="21" name="Shape 7">
            <a:extLst>
              <a:ext uri="{FF2B5EF4-FFF2-40B4-BE49-F238E27FC236}">
                <a16:creationId xmlns:a16="http://schemas.microsoft.com/office/drawing/2014/main" id="{186F8BE6-2AF7-AC5B-DAAD-F712F0AF52E7}"/>
              </a:ext>
            </a:extLst>
          </p:cNvPr>
          <p:cNvSpPr/>
          <p:nvPr/>
        </p:nvSpPr>
        <p:spPr>
          <a:xfrm>
            <a:off x="77391" y="2184060"/>
            <a:ext cx="538520" cy="538520"/>
          </a:xfrm>
          <a:prstGeom prst="roundRect">
            <a:avLst>
              <a:gd name="adj" fmla="val 66677"/>
            </a:avLst>
          </a:prstGeom>
          <a:solidFill>
            <a:srgbClr val="F3F3FF"/>
          </a:solidFill>
          <a:ln w="22860">
            <a:solidFill>
              <a:srgbClr val="DA33BF"/>
            </a:solidFill>
            <a:prstDash val="solid"/>
          </a:ln>
        </p:spPr>
      </p:sp>
      <p:sp>
        <p:nvSpPr>
          <p:cNvPr id="22" name="Text 8">
            <a:extLst>
              <a:ext uri="{FF2B5EF4-FFF2-40B4-BE49-F238E27FC236}">
                <a16:creationId xmlns:a16="http://schemas.microsoft.com/office/drawing/2014/main" id="{0AE2E188-1CB5-D508-5DE8-1B723D4E8BFE}"/>
              </a:ext>
            </a:extLst>
          </p:cNvPr>
          <p:cNvSpPr/>
          <p:nvPr/>
        </p:nvSpPr>
        <p:spPr>
          <a:xfrm>
            <a:off x="245269" y="228431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rPr>
              <a:t>1</a:t>
            </a:r>
            <a:endParaRPr lang="en-US" sz="2650" dirty="0"/>
          </a:p>
        </p:txBody>
      </p:sp>
      <p:sp>
        <p:nvSpPr>
          <p:cNvPr id="3" name="Shape 10">
            <a:extLst>
              <a:ext uri="{FF2B5EF4-FFF2-40B4-BE49-F238E27FC236}">
                <a16:creationId xmlns:a16="http://schemas.microsoft.com/office/drawing/2014/main" id="{040C81D5-2372-DFC8-3FCD-599FA2E3F2FF}"/>
              </a:ext>
            </a:extLst>
          </p:cNvPr>
          <p:cNvSpPr/>
          <p:nvPr/>
        </p:nvSpPr>
        <p:spPr>
          <a:xfrm>
            <a:off x="6674525" y="5649199"/>
            <a:ext cx="525340" cy="443543"/>
          </a:xfrm>
          <a:prstGeom prst="roundRect">
            <a:avLst>
              <a:gd name="adj" fmla="val 50000"/>
            </a:avLst>
          </a:prstGeom>
          <a:solidFill>
            <a:srgbClr val="F3F3FF"/>
          </a:solidFill>
          <a:ln w="22860">
            <a:solidFill>
              <a:srgbClr val="2D4DF2"/>
            </a:solidFill>
            <a:prstDash val="solid"/>
          </a:ln>
        </p:spPr>
        <p:txBody>
          <a:bodyPr/>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0"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8</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4" name="Text 12">
            <a:extLst>
              <a:ext uri="{FF2B5EF4-FFF2-40B4-BE49-F238E27FC236}">
                <a16:creationId xmlns:a16="http://schemas.microsoft.com/office/drawing/2014/main" id="{FD9C41DD-47A7-68C1-ABD2-5B60AA557416}"/>
              </a:ext>
            </a:extLst>
          </p:cNvPr>
          <p:cNvSpPr/>
          <p:nvPr/>
        </p:nvSpPr>
        <p:spPr>
          <a:xfrm>
            <a:off x="7596198" y="5647507"/>
            <a:ext cx="4739640"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rPr>
              <a:t>Estimation And Project Plan</a:t>
            </a:r>
          </a:p>
        </p:txBody>
      </p:sp>
    </p:spTree>
    <p:extLst>
      <p:ext uri="{BB962C8B-B14F-4D97-AF65-F5344CB8AC3E}">
        <p14:creationId xmlns:p14="http://schemas.microsoft.com/office/powerpoint/2010/main" val="1140812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FBFE3D-BF1C-0F7A-241F-AAD3E8B3D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018" y="268000"/>
            <a:ext cx="8583283" cy="6489184"/>
          </a:xfrm>
          <a:prstGeom prst="rect">
            <a:avLst/>
          </a:prstGeom>
        </p:spPr>
      </p:pic>
    </p:spTree>
    <p:extLst>
      <p:ext uri="{BB962C8B-B14F-4D97-AF65-F5344CB8AC3E}">
        <p14:creationId xmlns:p14="http://schemas.microsoft.com/office/powerpoint/2010/main" val="2674752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242543"/>
            <a:ext cx="8334462" cy="590649"/>
          </a:xfrm>
          <a:prstGeom prst="rect">
            <a:avLst/>
          </a:prstGeom>
          <a:noFill/>
          <a:ln/>
        </p:spPr>
        <p:txBody>
          <a:bodyPr wrap="none" lIns="0" tIns="0" rIns="0" bIns="0" rtlCol="0" anchor="t"/>
          <a:lstStyle/>
          <a:p>
            <a:pPr defTabSz="761970">
              <a:lnSpc>
                <a:spcPts val="4625"/>
              </a:lnSpc>
            </a:pPr>
            <a:r>
              <a:rPr lang="en-US" sz="3708" dirty="0">
                <a:solidFill>
                  <a:srgbClr val="272D45"/>
                </a:solidFill>
                <a:latin typeface="Kanit Light" pitchFamily="34" charset="0"/>
                <a:ea typeface="Kanit Light" pitchFamily="34" charset="-122"/>
                <a:cs typeface="Kanit Light" pitchFamily="34" charset="-120"/>
              </a:rPr>
              <a:t>Core Collections in DynamoDB</a:t>
            </a:r>
            <a:endParaRPr lang="en-US" sz="3708" dirty="0">
              <a:solidFill>
                <a:prstClr val="black"/>
              </a:solidFill>
              <a:latin typeface="Calibri" panose="020F0502020204030204"/>
            </a:endParaRPr>
          </a:p>
        </p:txBody>
      </p:sp>
      <p:sp>
        <p:nvSpPr>
          <p:cNvPr id="3" name="Shape 1"/>
          <p:cNvSpPr/>
          <p:nvPr/>
        </p:nvSpPr>
        <p:spPr>
          <a:xfrm>
            <a:off x="661492" y="3211215"/>
            <a:ext cx="5340053" cy="1404243"/>
          </a:xfrm>
          <a:prstGeom prst="roundRect">
            <a:avLst>
              <a:gd name="adj" fmla="val 5654"/>
            </a:avLst>
          </a:prstGeom>
          <a:solidFill>
            <a:srgbClr val="DFECE9"/>
          </a:solidFill>
          <a:ln w="7620">
            <a:solidFill>
              <a:srgbClr val="C5D2CF"/>
            </a:solidFill>
            <a:prstDash val="solid"/>
          </a:ln>
        </p:spPr>
      </p:sp>
      <p:sp>
        <p:nvSpPr>
          <p:cNvPr id="4" name="Text 2"/>
          <p:cNvSpPr/>
          <p:nvPr/>
        </p:nvSpPr>
        <p:spPr>
          <a:xfrm>
            <a:off x="856854" y="3406577"/>
            <a:ext cx="2862758"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Movies Metadata Collection</a:t>
            </a:r>
            <a:endParaRPr lang="en-US" sz="1833" dirty="0">
              <a:solidFill>
                <a:prstClr val="black"/>
              </a:solidFill>
              <a:latin typeface="Calibri" panose="020F0502020204030204"/>
            </a:endParaRPr>
          </a:p>
        </p:txBody>
      </p:sp>
      <p:sp>
        <p:nvSpPr>
          <p:cNvPr id="5" name="Text 3"/>
          <p:cNvSpPr/>
          <p:nvPr/>
        </p:nvSpPr>
        <p:spPr>
          <a:xfrm>
            <a:off x="856854" y="3815259"/>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movie descriptions, posters, and trailers in multiple languages.</a:t>
            </a:r>
            <a:endParaRPr lang="en-US" sz="1458" dirty="0">
              <a:solidFill>
                <a:prstClr val="black"/>
              </a:solidFill>
              <a:latin typeface="Calibri" panose="020F0502020204030204"/>
            </a:endParaRPr>
          </a:p>
        </p:txBody>
      </p:sp>
      <p:sp>
        <p:nvSpPr>
          <p:cNvPr id="6" name="Shape 4"/>
          <p:cNvSpPr/>
          <p:nvPr/>
        </p:nvSpPr>
        <p:spPr>
          <a:xfrm>
            <a:off x="6190556" y="3211215"/>
            <a:ext cx="5340053" cy="1404243"/>
          </a:xfrm>
          <a:prstGeom prst="roundRect">
            <a:avLst>
              <a:gd name="adj" fmla="val 5654"/>
            </a:avLst>
          </a:prstGeom>
          <a:solidFill>
            <a:srgbClr val="DFECE9"/>
          </a:solidFill>
          <a:ln w="7620">
            <a:solidFill>
              <a:srgbClr val="C5D2CF"/>
            </a:solidFill>
            <a:prstDash val="solid"/>
          </a:ln>
        </p:spPr>
      </p:sp>
      <p:sp>
        <p:nvSpPr>
          <p:cNvPr id="7" name="Text 5"/>
          <p:cNvSpPr/>
          <p:nvPr/>
        </p:nvSpPr>
        <p:spPr>
          <a:xfrm>
            <a:off x="6385918" y="3406577"/>
            <a:ext cx="2837954"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User Preferences Collection</a:t>
            </a:r>
            <a:endParaRPr lang="en-US" sz="1833" dirty="0">
              <a:solidFill>
                <a:prstClr val="black"/>
              </a:solidFill>
              <a:latin typeface="Calibri" panose="020F0502020204030204"/>
            </a:endParaRPr>
          </a:p>
        </p:txBody>
      </p:sp>
      <p:sp>
        <p:nvSpPr>
          <p:cNvPr id="8" name="Text 6"/>
          <p:cNvSpPr/>
          <p:nvPr/>
        </p:nvSpPr>
        <p:spPr>
          <a:xfrm>
            <a:off x="6385918" y="3815259"/>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user-specific preferences like favorite genres or preferred languages.</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DC89735-ABC7-E1C6-EE3A-42C9D1938F7E}"/>
                  </a:ext>
                </a:extLst>
              </p14:cNvPr>
              <p14:cNvContentPartPr/>
              <p14:nvPr/>
            </p14:nvContentPartPr>
            <p14:xfrm>
              <a:off x="10343469" y="6501497"/>
              <a:ext cx="1735920" cy="256320"/>
            </p14:xfrm>
          </p:contentPart>
        </mc:Choice>
        <mc:Fallback xmlns="">
          <p:pic>
            <p:nvPicPr>
              <p:cNvPr id="9" name="Ink 8">
                <a:extLst>
                  <a:ext uri="{FF2B5EF4-FFF2-40B4-BE49-F238E27FC236}">
                    <a16:creationId xmlns:a16="http://schemas.microsoft.com/office/drawing/2014/main" id="{BDC89735-ABC7-E1C6-EE3A-42C9D1938F7E}"/>
                  </a:ext>
                </a:extLst>
              </p:cNvPr>
              <p:cNvPicPr/>
              <p:nvPr/>
            </p:nvPicPr>
            <p:blipFill>
              <a:blip r:embed="rId4"/>
              <a:stretch>
                <a:fillRect/>
              </a:stretch>
            </p:blipFill>
            <p:spPr>
              <a:xfrm>
                <a:off x="10280469" y="6438497"/>
                <a:ext cx="1861560" cy="38196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720950"/>
            <a:ext cx="4725492" cy="590649"/>
          </a:xfrm>
          <a:prstGeom prst="rect">
            <a:avLst/>
          </a:prstGeom>
          <a:noFill/>
          <a:ln/>
        </p:spPr>
        <p:txBody>
          <a:bodyPr wrap="none" lIns="0" tIns="0" rIns="0" bIns="0" rtlCol="0" anchor="t"/>
          <a:lstStyle/>
          <a:p>
            <a:pPr defTabSz="761970">
              <a:lnSpc>
                <a:spcPts val="4625"/>
              </a:lnSpc>
            </a:pPr>
            <a:r>
              <a:rPr lang="en-US" sz="3708" dirty="0">
                <a:solidFill>
                  <a:srgbClr val="272D45"/>
                </a:solidFill>
                <a:latin typeface="Kanit Light" pitchFamily="34" charset="0"/>
                <a:ea typeface="Kanit Light" pitchFamily="34" charset="-122"/>
                <a:cs typeface="Kanit Light" pitchFamily="34" charset="-120"/>
              </a:rPr>
              <a:t>Transactions</a:t>
            </a:r>
            <a:endParaRPr lang="en-US" sz="3708" dirty="0">
              <a:solidFill>
                <a:prstClr val="black"/>
              </a:solidFill>
              <a:latin typeface="Calibri" panose="020F0502020204030204"/>
            </a:endParaRPr>
          </a:p>
        </p:txBody>
      </p:sp>
      <p:sp>
        <p:nvSpPr>
          <p:cNvPr id="3" name="Text 1"/>
          <p:cNvSpPr/>
          <p:nvPr/>
        </p:nvSpPr>
        <p:spPr>
          <a:xfrm>
            <a:off x="661492" y="2689622"/>
            <a:ext cx="10869018"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ACID Properties:</a:t>
            </a:r>
            <a:r>
              <a:rPr lang="en-US" sz="1458" dirty="0">
                <a:solidFill>
                  <a:srgbClr val="2C3249"/>
                </a:solidFill>
                <a:latin typeface="Martel Sans" pitchFamily="34" charset="0"/>
                <a:ea typeface="Martel Sans" pitchFamily="34" charset="-122"/>
                <a:cs typeface="Martel Sans" pitchFamily="34" charset="-120"/>
              </a:rPr>
              <a:t> Ensures atomicity, consistency, isolation, and durability for critical operations.</a:t>
            </a:r>
            <a:endParaRPr lang="en-US" sz="1458" dirty="0">
              <a:solidFill>
                <a:prstClr val="black"/>
              </a:solidFill>
              <a:latin typeface="Calibri" panose="020F0502020204030204"/>
            </a:endParaRPr>
          </a:p>
        </p:txBody>
      </p:sp>
      <p:sp>
        <p:nvSpPr>
          <p:cNvPr id="4" name="Text 2"/>
          <p:cNvSpPr/>
          <p:nvPr/>
        </p:nvSpPr>
        <p:spPr>
          <a:xfrm>
            <a:off x="661492" y="3058121"/>
            <a:ext cx="10869018"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Concurrency Control:</a:t>
            </a:r>
            <a:r>
              <a:rPr lang="en-US" sz="1458" dirty="0">
                <a:solidFill>
                  <a:srgbClr val="2C3249"/>
                </a:solidFill>
                <a:latin typeface="Martel Sans" pitchFamily="34" charset="0"/>
                <a:ea typeface="Martel Sans" pitchFamily="34" charset="-122"/>
                <a:cs typeface="Martel Sans" pitchFamily="34" charset="-120"/>
              </a:rPr>
              <a:t> Manages simultaneous access to data to prevent conflicts and data corruption.</a:t>
            </a:r>
            <a:endParaRPr lang="en-US" sz="1458" dirty="0">
              <a:solidFill>
                <a:prstClr val="black"/>
              </a:solidFill>
              <a:latin typeface="Calibri" panose="020F0502020204030204"/>
            </a:endParaRPr>
          </a:p>
        </p:txBody>
      </p:sp>
      <p:sp>
        <p:nvSpPr>
          <p:cNvPr id="5" name="Text 3"/>
          <p:cNvSpPr/>
          <p:nvPr/>
        </p:nvSpPr>
        <p:spPr>
          <a:xfrm>
            <a:off x="661492" y="3426619"/>
            <a:ext cx="10869018" cy="604838"/>
          </a:xfrm>
          <a:prstGeom prst="rect">
            <a:avLst/>
          </a:prstGeom>
          <a:noFill/>
          <a:ln/>
        </p:spPr>
        <p:txBody>
          <a:bodyPr wrap="squar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Transaction Isolation Levels:</a:t>
            </a:r>
            <a:r>
              <a:rPr lang="en-US" sz="1458" dirty="0">
                <a:solidFill>
                  <a:srgbClr val="2C3249"/>
                </a:solidFill>
                <a:latin typeface="Martel Sans" pitchFamily="34" charset="0"/>
                <a:ea typeface="Martel Sans" pitchFamily="34" charset="-122"/>
                <a:cs typeface="Martel Sans" pitchFamily="34" charset="-120"/>
              </a:rPr>
              <a:t> Defines the level of isolation between concurrent transactions (e.g., read committed, serializable).</a:t>
            </a:r>
            <a:endParaRPr lang="en-US" sz="1458" dirty="0">
              <a:solidFill>
                <a:prstClr val="black"/>
              </a:solidFill>
              <a:latin typeface="Calibri" panose="020F0502020204030204"/>
            </a:endParaRPr>
          </a:p>
        </p:txBody>
      </p:sp>
      <p:sp>
        <p:nvSpPr>
          <p:cNvPr id="6" name="Text 4"/>
          <p:cNvSpPr/>
          <p:nvPr/>
        </p:nvSpPr>
        <p:spPr>
          <a:xfrm>
            <a:off x="661492" y="4097536"/>
            <a:ext cx="10869018"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Rollback and Recovery:</a:t>
            </a:r>
            <a:r>
              <a:rPr lang="en-US" sz="1458" dirty="0">
                <a:solidFill>
                  <a:srgbClr val="2C3249"/>
                </a:solidFill>
                <a:latin typeface="Martel Sans" pitchFamily="34" charset="0"/>
                <a:ea typeface="Martel Sans" pitchFamily="34" charset="-122"/>
                <a:cs typeface="Martel Sans" pitchFamily="34" charset="-120"/>
              </a:rPr>
              <a:t> Mechanisms to undo failed transactions and recover from system failures.</a:t>
            </a:r>
            <a:endParaRPr lang="en-US" sz="1458" dirty="0">
              <a:solidFill>
                <a:prstClr val="black"/>
              </a:solidFill>
              <a:latin typeface="Calibri" panose="020F0502020204030204"/>
            </a:endParaRPr>
          </a:p>
        </p:txBody>
      </p:sp>
      <p:sp>
        <p:nvSpPr>
          <p:cNvPr id="7" name="Text 5"/>
          <p:cNvSpPr/>
          <p:nvPr/>
        </p:nvSpPr>
        <p:spPr>
          <a:xfrm>
            <a:off x="661492" y="4466035"/>
            <a:ext cx="10869018"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Booking Process:</a:t>
            </a:r>
            <a:r>
              <a:rPr lang="en-US" sz="1458" dirty="0">
                <a:solidFill>
                  <a:srgbClr val="2C3249"/>
                </a:solidFill>
                <a:latin typeface="Martel Sans" pitchFamily="34" charset="0"/>
                <a:ea typeface="Martel Sans" pitchFamily="34" charset="-122"/>
                <a:cs typeface="Martel Sans" pitchFamily="34" charset="-120"/>
              </a:rPr>
              <a:t> Atomically updates ticket availability, user accounts, and payment status.</a:t>
            </a:r>
            <a:endParaRPr lang="en-US" sz="1458" dirty="0">
              <a:solidFill>
                <a:prstClr val="black"/>
              </a:solidFill>
              <a:latin typeface="Calibri" panose="020F0502020204030204"/>
            </a:endParaRPr>
          </a:p>
        </p:txBody>
      </p:sp>
      <p:sp>
        <p:nvSpPr>
          <p:cNvPr id="8" name="Text 6"/>
          <p:cNvSpPr/>
          <p:nvPr/>
        </p:nvSpPr>
        <p:spPr>
          <a:xfrm>
            <a:off x="661492" y="4834533"/>
            <a:ext cx="10869018"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Payment Processing:</a:t>
            </a:r>
            <a:r>
              <a:rPr lang="en-US" sz="1458" dirty="0">
                <a:solidFill>
                  <a:srgbClr val="2C3249"/>
                </a:solidFill>
                <a:latin typeface="Martel Sans" pitchFamily="34" charset="0"/>
                <a:ea typeface="Martel Sans" pitchFamily="34" charset="-122"/>
                <a:cs typeface="Martel Sans" pitchFamily="34" charset="-120"/>
              </a:rPr>
              <a:t> Securely handles financial transactions, ensuring integrity and prevention of double payments.</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2D8FFB6D-E6AC-44EE-637F-BBB84C25A348}"/>
                  </a:ext>
                </a:extLst>
              </p14:cNvPr>
              <p14:cNvContentPartPr/>
              <p14:nvPr/>
            </p14:nvContentPartPr>
            <p14:xfrm>
              <a:off x="10317549" y="6545777"/>
              <a:ext cx="1725840" cy="233640"/>
            </p14:xfrm>
          </p:contentPart>
        </mc:Choice>
        <mc:Fallback xmlns="">
          <p:pic>
            <p:nvPicPr>
              <p:cNvPr id="10" name="Ink 9">
                <a:extLst>
                  <a:ext uri="{FF2B5EF4-FFF2-40B4-BE49-F238E27FC236}">
                    <a16:creationId xmlns:a16="http://schemas.microsoft.com/office/drawing/2014/main" id="{2D8FFB6D-E6AC-44EE-637F-BBB84C25A348}"/>
                  </a:ext>
                </a:extLst>
              </p:cNvPr>
              <p:cNvPicPr/>
              <p:nvPr/>
            </p:nvPicPr>
            <p:blipFill>
              <a:blip r:embed="rId4"/>
              <a:stretch>
                <a:fillRect/>
              </a:stretch>
            </p:blipFill>
            <p:spPr>
              <a:xfrm>
                <a:off x="10254909" y="6483137"/>
                <a:ext cx="1851480" cy="35928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070596"/>
          </a:xfrm>
          <a:prstGeom prst="rect">
            <a:avLst/>
          </a:prstGeom>
        </p:spPr>
      </p:pic>
      <p:sp>
        <p:nvSpPr>
          <p:cNvPr id="3" name="Text 0"/>
          <p:cNvSpPr/>
          <p:nvPr/>
        </p:nvSpPr>
        <p:spPr>
          <a:xfrm>
            <a:off x="579735" y="2526110"/>
            <a:ext cx="4141292" cy="517624"/>
          </a:xfrm>
          <a:prstGeom prst="rect">
            <a:avLst/>
          </a:prstGeom>
          <a:noFill/>
          <a:ln/>
        </p:spPr>
        <p:txBody>
          <a:bodyPr wrap="none" lIns="0" tIns="0" rIns="0" bIns="0" rtlCol="0" anchor="t"/>
          <a:lstStyle/>
          <a:p>
            <a:pPr defTabSz="761970">
              <a:lnSpc>
                <a:spcPts val="4042"/>
              </a:lnSpc>
            </a:pPr>
            <a:r>
              <a:rPr lang="en-US" sz="3250" dirty="0">
                <a:solidFill>
                  <a:srgbClr val="272D45"/>
                </a:solidFill>
                <a:latin typeface="Kanit Light" pitchFamily="34" charset="0"/>
                <a:ea typeface="Kanit Light" pitchFamily="34" charset="-122"/>
                <a:cs typeface="Kanit Light" pitchFamily="34" charset="-120"/>
              </a:rPr>
              <a:t>Transactions</a:t>
            </a:r>
            <a:endParaRPr lang="en-US" sz="3250" dirty="0">
              <a:solidFill>
                <a:prstClr val="black"/>
              </a:solidFill>
              <a:latin typeface="Calibri" panose="020F0502020204030204"/>
            </a:endParaRPr>
          </a:p>
        </p:txBody>
      </p:sp>
      <p:sp>
        <p:nvSpPr>
          <p:cNvPr id="4" name="Shape 1"/>
          <p:cNvSpPr/>
          <p:nvPr/>
        </p:nvSpPr>
        <p:spPr>
          <a:xfrm>
            <a:off x="579735" y="3478510"/>
            <a:ext cx="372666" cy="372666"/>
          </a:xfrm>
          <a:prstGeom prst="roundRect">
            <a:avLst>
              <a:gd name="adj" fmla="val 18669"/>
            </a:avLst>
          </a:prstGeom>
          <a:solidFill>
            <a:srgbClr val="DFECE9"/>
          </a:solidFill>
          <a:ln w="7620">
            <a:solidFill>
              <a:srgbClr val="C5D2CF"/>
            </a:solidFill>
            <a:prstDash val="solid"/>
          </a:ln>
        </p:spPr>
      </p:sp>
      <p:sp>
        <p:nvSpPr>
          <p:cNvPr id="5" name="Text 2"/>
          <p:cNvSpPr/>
          <p:nvPr/>
        </p:nvSpPr>
        <p:spPr>
          <a:xfrm>
            <a:off x="728266" y="3540621"/>
            <a:ext cx="75605" cy="248444"/>
          </a:xfrm>
          <a:prstGeom prst="rect">
            <a:avLst/>
          </a:prstGeom>
          <a:noFill/>
          <a:ln/>
        </p:spPr>
        <p:txBody>
          <a:bodyPr wrap="none" lIns="0" tIns="0" rIns="0" bIns="0" rtlCol="0" anchor="t"/>
          <a:lstStyle/>
          <a:p>
            <a:pPr algn="ctr" defTabSz="761970">
              <a:lnSpc>
                <a:spcPts val="1917"/>
              </a:lnSpc>
            </a:pPr>
            <a:r>
              <a:rPr lang="en-US" sz="1917" dirty="0">
                <a:solidFill>
                  <a:srgbClr val="2C3249"/>
                </a:solidFill>
                <a:latin typeface="Kanit Light" pitchFamily="34" charset="0"/>
                <a:ea typeface="Kanit Light" pitchFamily="34" charset="-122"/>
                <a:cs typeface="Kanit Light" pitchFamily="34" charset="-120"/>
              </a:rPr>
              <a:t>1</a:t>
            </a:r>
            <a:endParaRPr lang="en-US" sz="1917" dirty="0">
              <a:solidFill>
                <a:prstClr val="black"/>
              </a:solidFill>
              <a:latin typeface="Calibri" panose="020F0502020204030204"/>
            </a:endParaRPr>
          </a:p>
        </p:txBody>
      </p:sp>
      <p:sp>
        <p:nvSpPr>
          <p:cNvPr id="6" name="Text 3"/>
          <p:cNvSpPr/>
          <p:nvPr/>
        </p:nvSpPr>
        <p:spPr>
          <a:xfrm>
            <a:off x="1117997" y="3478510"/>
            <a:ext cx="2477493" cy="258763"/>
          </a:xfrm>
          <a:prstGeom prst="rect">
            <a:avLst/>
          </a:prstGeom>
          <a:noFill/>
          <a:ln/>
        </p:spPr>
        <p:txBody>
          <a:bodyPr wrap="none" lIns="0" tIns="0" rIns="0" bIns="0" rtlCol="0" anchor="t"/>
          <a:lstStyle/>
          <a:p>
            <a:pPr defTabSz="761970">
              <a:lnSpc>
                <a:spcPts val="2000"/>
              </a:lnSpc>
            </a:pPr>
            <a:r>
              <a:rPr lang="en-US" sz="1625" dirty="0">
                <a:solidFill>
                  <a:srgbClr val="2C3249"/>
                </a:solidFill>
                <a:latin typeface="Kanit Light" pitchFamily="34" charset="0"/>
                <a:ea typeface="Kanit Light" pitchFamily="34" charset="-122"/>
                <a:cs typeface="Kanit Light" pitchFamily="34" charset="-120"/>
              </a:rPr>
              <a:t>Importance of Transactions</a:t>
            </a:r>
            <a:endParaRPr lang="en-US" sz="1625" dirty="0">
              <a:solidFill>
                <a:prstClr val="black"/>
              </a:solidFill>
              <a:latin typeface="Calibri" panose="020F0502020204030204"/>
            </a:endParaRPr>
          </a:p>
        </p:txBody>
      </p:sp>
      <p:sp>
        <p:nvSpPr>
          <p:cNvPr id="7" name="Text 4"/>
          <p:cNvSpPr/>
          <p:nvPr/>
        </p:nvSpPr>
        <p:spPr>
          <a:xfrm>
            <a:off x="1117997" y="3836591"/>
            <a:ext cx="4895255" cy="795338"/>
          </a:xfrm>
          <a:prstGeom prst="rect">
            <a:avLst/>
          </a:prstGeom>
          <a:noFill/>
          <a:ln/>
        </p:spPr>
        <p:txBody>
          <a:bodyPr wrap="square" lIns="0" tIns="0" rIns="0" bIns="0" rtlCol="0" anchor="t"/>
          <a:lstStyle/>
          <a:p>
            <a:pPr defTabSz="761970">
              <a:lnSpc>
                <a:spcPts val="2083"/>
              </a:lnSpc>
            </a:pPr>
            <a:r>
              <a:rPr lang="en-US" sz="1292" dirty="0">
                <a:solidFill>
                  <a:srgbClr val="2C3249"/>
                </a:solidFill>
                <a:latin typeface="Martel Sans" pitchFamily="34" charset="0"/>
                <a:ea typeface="Martel Sans" pitchFamily="34" charset="-122"/>
                <a:cs typeface="Martel Sans" pitchFamily="34" charset="-120"/>
              </a:rPr>
              <a:t>Transactions are critical for ensuring data consistency and integrity, especially for operations like ticket bookings and payments.</a:t>
            </a:r>
            <a:endParaRPr lang="en-US" sz="1292" dirty="0">
              <a:solidFill>
                <a:prstClr val="black"/>
              </a:solidFill>
              <a:latin typeface="Calibri" panose="020F0502020204030204"/>
            </a:endParaRPr>
          </a:p>
        </p:txBody>
      </p:sp>
      <p:sp>
        <p:nvSpPr>
          <p:cNvPr id="8" name="Shape 5"/>
          <p:cNvSpPr/>
          <p:nvPr/>
        </p:nvSpPr>
        <p:spPr>
          <a:xfrm>
            <a:off x="6178848" y="3478510"/>
            <a:ext cx="372666" cy="372666"/>
          </a:xfrm>
          <a:prstGeom prst="roundRect">
            <a:avLst>
              <a:gd name="adj" fmla="val 18669"/>
            </a:avLst>
          </a:prstGeom>
          <a:solidFill>
            <a:srgbClr val="DFECE9"/>
          </a:solidFill>
          <a:ln w="7620">
            <a:solidFill>
              <a:srgbClr val="C5D2CF"/>
            </a:solidFill>
            <a:prstDash val="solid"/>
          </a:ln>
        </p:spPr>
      </p:sp>
      <p:sp>
        <p:nvSpPr>
          <p:cNvPr id="9" name="Text 6"/>
          <p:cNvSpPr/>
          <p:nvPr/>
        </p:nvSpPr>
        <p:spPr>
          <a:xfrm>
            <a:off x="6302276" y="3540621"/>
            <a:ext cx="125809" cy="248444"/>
          </a:xfrm>
          <a:prstGeom prst="rect">
            <a:avLst/>
          </a:prstGeom>
          <a:noFill/>
          <a:ln/>
        </p:spPr>
        <p:txBody>
          <a:bodyPr wrap="none" lIns="0" tIns="0" rIns="0" bIns="0" rtlCol="0" anchor="t"/>
          <a:lstStyle/>
          <a:p>
            <a:pPr algn="ctr" defTabSz="761970">
              <a:lnSpc>
                <a:spcPts val="1917"/>
              </a:lnSpc>
            </a:pPr>
            <a:r>
              <a:rPr lang="en-US" sz="1917" dirty="0">
                <a:solidFill>
                  <a:srgbClr val="2C3249"/>
                </a:solidFill>
                <a:latin typeface="Kanit Light" pitchFamily="34" charset="0"/>
                <a:ea typeface="Kanit Light" pitchFamily="34" charset="-122"/>
                <a:cs typeface="Kanit Light" pitchFamily="34" charset="-120"/>
              </a:rPr>
              <a:t>2</a:t>
            </a:r>
            <a:endParaRPr lang="en-US" sz="1917" dirty="0">
              <a:solidFill>
                <a:prstClr val="black"/>
              </a:solidFill>
              <a:latin typeface="Calibri" panose="020F0502020204030204"/>
            </a:endParaRPr>
          </a:p>
        </p:txBody>
      </p:sp>
      <p:sp>
        <p:nvSpPr>
          <p:cNvPr id="10" name="Text 7"/>
          <p:cNvSpPr/>
          <p:nvPr/>
        </p:nvSpPr>
        <p:spPr>
          <a:xfrm>
            <a:off x="6717110" y="3478510"/>
            <a:ext cx="2070596" cy="258763"/>
          </a:xfrm>
          <a:prstGeom prst="rect">
            <a:avLst/>
          </a:prstGeom>
          <a:noFill/>
          <a:ln/>
        </p:spPr>
        <p:txBody>
          <a:bodyPr wrap="none" lIns="0" tIns="0" rIns="0" bIns="0" rtlCol="0" anchor="t"/>
          <a:lstStyle/>
          <a:p>
            <a:pPr defTabSz="761970">
              <a:lnSpc>
                <a:spcPts val="2000"/>
              </a:lnSpc>
            </a:pPr>
            <a:r>
              <a:rPr lang="en-US" sz="1625" dirty="0">
                <a:solidFill>
                  <a:srgbClr val="2C3249"/>
                </a:solidFill>
                <a:latin typeface="Kanit Light" pitchFamily="34" charset="0"/>
                <a:ea typeface="Kanit Light" pitchFamily="34" charset="-122"/>
                <a:cs typeface="Kanit Light" pitchFamily="34" charset="-120"/>
              </a:rPr>
              <a:t>ACID Properties</a:t>
            </a:r>
            <a:endParaRPr lang="en-US" sz="1625" dirty="0">
              <a:solidFill>
                <a:prstClr val="black"/>
              </a:solidFill>
              <a:latin typeface="Calibri" panose="020F0502020204030204"/>
            </a:endParaRPr>
          </a:p>
        </p:txBody>
      </p:sp>
      <p:sp>
        <p:nvSpPr>
          <p:cNvPr id="11" name="Text 8"/>
          <p:cNvSpPr/>
          <p:nvPr/>
        </p:nvSpPr>
        <p:spPr>
          <a:xfrm>
            <a:off x="6717109" y="3836591"/>
            <a:ext cx="4895255" cy="530225"/>
          </a:xfrm>
          <a:prstGeom prst="rect">
            <a:avLst/>
          </a:prstGeom>
          <a:noFill/>
          <a:ln/>
        </p:spPr>
        <p:txBody>
          <a:bodyPr wrap="square" lIns="0" tIns="0" rIns="0" bIns="0" rtlCol="0" anchor="t"/>
          <a:lstStyle/>
          <a:p>
            <a:pPr defTabSz="761970">
              <a:lnSpc>
                <a:spcPts val="2083"/>
              </a:lnSpc>
            </a:pPr>
            <a:r>
              <a:rPr lang="en-US" sz="1292" dirty="0">
                <a:solidFill>
                  <a:srgbClr val="2C3249"/>
                </a:solidFill>
                <a:latin typeface="Martel Sans" pitchFamily="34" charset="0"/>
                <a:ea typeface="Martel Sans" pitchFamily="34" charset="-122"/>
                <a:cs typeface="Martel Sans" pitchFamily="34" charset="-120"/>
              </a:rPr>
              <a:t>Relational databases like PostgreSQL ensure ACID compliance: Atomicity, Consistency, Isolation, Durability.</a:t>
            </a:r>
            <a:endParaRPr lang="en-US" sz="1292" dirty="0">
              <a:solidFill>
                <a:prstClr val="black"/>
              </a:solidFill>
              <a:latin typeface="Calibri" panose="020F0502020204030204"/>
            </a:endParaRPr>
          </a:p>
        </p:txBody>
      </p:sp>
      <p:sp>
        <p:nvSpPr>
          <p:cNvPr id="12" name="Shape 9"/>
          <p:cNvSpPr/>
          <p:nvPr/>
        </p:nvSpPr>
        <p:spPr>
          <a:xfrm>
            <a:off x="579735" y="4983857"/>
            <a:ext cx="372666" cy="372666"/>
          </a:xfrm>
          <a:prstGeom prst="roundRect">
            <a:avLst>
              <a:gd name="adj" fmla="val 18669"/>
            </a:avLst>
          </a:prstGeom>
          <a:solidFill>
            <a:srgbClr val="DFECE9"/>
          </a:solidFill>
          <a:ln w="7620">
            <a:solidFill>
              <a:srgbClr val="C5D2CF"/>
            </a:solidFill>
            <a:prstDash val="solid"/>
          </a:ln>
        </p:spPr>
      </p:sp>
      <p:sp>
        <p:nvSpPr>
          <p:cNvPr id="13" name="Text 10"/>
          <p:cNvSpPr/>
          <p:nvPr/>
        </p:nvSpPr>
        <p:spPr>
          <a:xfrm>
            <a:off x="702171" y="5045969"/>
            <a:ext cx="127794" cy="248444"/>
          </a:xfrm>
          <a:prstGeom prst="rect">
            <a:avLst/>
          </a:prstGeom>
          <a:noFill/>
          <a:ln/>
        </p:spPr>
        <p:txBody>
          <a:bodyPr wrap="none" lIns="0" tIns="0" rIns="0" bIns="0" rtlCol="0" anchor="t"/>
          <a:lstStyle/>
          <a:p>
            <a:pPr algn="ctr" defTabSz="761970">
              <a:lnSpc>
                <a:spcPts val="1917"/>
              </a:lnSpc>
            </a:pPr>
            <a:r>
              <a:rPr lang="en-US" sz="1917" dirty="0">
                <a:solidFill>
                  <a:srgbClr val="2C3249"/>
                </a:solidFill>
                <a:latin typeface="Kanit Light" pitchFamily="34" charset="0"/>
                <a:ea typeface="Kanit Light" pitchFamily="34" charset="-122"/>
                <a:cs typeface="Kanit Light" pitchFamily="34" charset="-120"/>
              </a:rPr>
              <a:t>3</a:t>
            </a:r>
            <a:endParaRPr lang="en-US" sz="1917" dirty="0">
              <a:solidFill>
                <a:prstClr val="black"/>
              </a:solidFill>
              <a:latin typeface="Calibri" panose="020F0502020204030204"/>
            </a:endParaRPr>
          </a:p>
        </p:txBody>
      </p:sp>
      <p:sp>
        <p:nvSpPr>
          <p:cNvPr id="14" name="Text 11"/>
          <p:cNvSpPr/>
          <p:nvPr/>
        </p:nvSpPr>
        <p:spPr>
          <a:xfrm>
            <a:off x="1117997" y="4983857"/>
            <a:ext cx="2357636" cy="258763"/>
          </a:xfrm>
          <a:prstGeom prst="rect">
            <a:avLst/>
          </a:prstGeom>
          <a:noFill/>
          <a:ln/>
        </p:spPr>
        <p:txBody>
          <a:bodyPr wrap="none" lIns="0" tIns="0" rIns="0" bIns="0" rtlCol="0" anchor="t"/>
          <a:lstStyle/>
          <a:p>
            <a:pPr defTabSz="761970">
              <a:lnSpc>
                <a:spcPts val="2000"/>
              </a:lnSpc>
            </a:pPr>
            <a:r>
              <a:rPr lang="en-US" sz="1625" dirty="0">
                <a:solidFill>
                  <a:srgbClr val="2C3249"/>
                </a:solidFill>
                <a:latin typeface="Kanit Light" pitchFamily="34" charset="0"/>
                <a:ea typeface="Kanit Light" pitchFamily="34" charset="-122"/>
                <a:cs typeface="Kanit Light" pitchFamily="34" charset="-120"/>
              </a:rPr>
              <a:t>Transaction Flow Example</a:t>
            </a:r>
            <a:endParaRPr lang="en-US" sz="1625" dirty="0">
              <a:solidFill>
                <a:prstClr val="black"/>
              </a:solidFill>
              <a:latin typeface="Calibri" panose="020F0502020204030204"/>
            </a:endParaRPr>
          </a:p>
        </p:txBody>
      </p:sp>
      <p:sp>
        <p:nvSpPr>
          <p:cNvPr id="15" name="Text 12"/>
          <p:cNvSpPr/>
          <p:nvPr/>
        </p:nvSpPr>
        <p:spPr>
          <a:xfrm>
            <a:off x="1117997" y="5341938"/>
            <a:ext cx="4895255" cy="795338"/>
          </a:xfrm>
          <a:prstGeom prst="rect">
            <a:avLst/>
          </a:prstGeom>
          <a:noFill/>
          <a:ln/>
        </p:spPr>
        <p:txBody>
          <a:bodyPr wrap="square" lIns="0" tIns="0" rIns="0" bIns="0" rtlCol="0" anchor="t"/>
          <a:lstStyle/>
          <a:p>
            <a:pPr defTabSz="761970">
              <a:lnSpc>
                <a:spcPts val="2083"/>
              </a:lnSpc>
            </a:pPr>
            <a:r>
              <a:rPr lang="en-US" sz="1292" dirty="0">
                <a:solidFill>
                  <a:srgbClr val="2C3249"/>
                </a:solidFill>
                <a:latin typeface="Martel Sans" pitchFamily="34" charset="0"/>
                <a:ea typeface="Martel Sans" pitchFamily="34" charset="-122"/>
                <a:cs typeface="Martel Sans" pitchFamily="34" charset="-120"/>
              </a:rPr>
              <a:t>Booking a Ticket: Check seat availability, reserve the seat, insert a new record in the Bookings table, process the payment, and commit the transaction if all steps succeed.</a:t>
            </a:r>
            <a:endParaRPr lang="en-US" sz="1292" dirty="0">
              <a:solidFill>
                <a:prstClr val="black"/>
              </a:solidFill>
              <a:latin typeface="Calibri" panose="020F0502020204030204"/>
            </a:endParaRPr>
          </a:p>
        </p:txBody>
      </p:sp>
      <p:sp>
        <p:nvSpPr>
          <p:cNvPr id="16" name="Shape 13"/>
          <p:cNvSpPr/>
          <p:nvPr/>
        </p:nvSpPr>
        <p:spPr>
          <a:xfrm>
            <a:off x="6178848" y="4983857"/>
            <a:ext cx="372666" cy="372666"/>
          </a:xfrm>
          <a:prstGeom prst="roundRect">
            <a:avLst>
              <a:gd name="adj" fmla="val 18669"/>
            </a:avLst>
          </a:prstGeom>
          <a:solidFill>
            <a:srgbClr val="DFECE9"/>
          </a:solidFill>
          <a:ln w="7620">
            <a:solidFill>
              <a:srgbClr val="C5D2CF"/>
            </a:solidFill>
            <a:prstDash val="solid"/>
          </a:ln>
        </p:spPr>
      </p:sp>
      <p:sp>
        <p:nvSpPr>
          <p:cNvPr id="17" name="Text 14"/>
          <p:cNvSpPr/>
          <p:nvPr/>
        </p:nvSpPr>
        <p:spPr>
          <a:xfrm>
            <a:off x="6297910" y="5045969"/>
            <a:ext cx="134442" cy="248444"/>
          </a:xfrm>
          <a:prstGeom prst="rect">
            <a:avLst/>
          </a:prstGeom>
          <a:noFill/>
          <a:ln/>
        </p:spPr>
        <p:txBody>
          <a:bodyPr wrap="none" lIns="0" tIns="0" rIns="0" bIns="0" rtlCol="0" anchor="t"/>
          <a:lstStyle/>
          <a:p>
            <a:pPr algn="ctr" defTabSz="761970">
              <a:lnSpc>
                <a:spcPts val="1917"/>
              </a:lnSpc>
            </a:pPr>
            <a:r>
              <a:rPr lang="en-US" sz="1917" dirty="0">
                <a:solidFill>
                  <a:srgbClr val="2C3249"/>
                </a:solidFill>
                <a:latin typeface="Kanit Light" pitchFamily="34" charset="0"/>
                <a:ea typeface="Kanit Light" pitchFamily="34" charset="-122"/>
                <a:cs typeface="Kanit Light" pitchFamily="34" charset="-120"/>
              </a:rPr>
              <a:t>4</a:t>
            </a:r>
            <a:endParaRPr lang="en-US" sz="1917" dirty="0">
              <a:solidFill>
                <a:prstClr val="black"/>
              </a:solidFill>
              <a:latin typeface="Calibri" panose="020F0502020204030204"/>
            </a:endParaRPr>
          </a:p>
        </p:txBody>
      </p:sp>
      <p:sp>
        <p:nvSpPr>
          <p:cNvPr id="18" name="Text 15"/>
          <p:cNvSpPr/>
          <p:nvPr/>
        </p:nvSpPr>
        <p:spPr>
          <a:xfrm>
            <a:off x="6717109" y="4983857"/>
            <a:ext cx="2215257" cy="258763"/>
          </a:xfrm>
          <a:prstGeom prst="rect">
            <a:avLst/>
          </a:prstGeom>
          <a:noFill/>
          <a:ln/>
        </p:spPr>
        <p:txBody>
          <a:bodyPr wrap="none" lIns="0" tIns="0" rIns="0" bIns="0" rtlCol="0" anchor="t"/>
          <a:lstStyle/>
          <a:p>
            <a:pPr defTabSz="761970">
              <a:lnSpc>
                <a:spcPts val="2000"/>
              </a:lnSpc>
            </a:pPr>
            <a:r>
              <a:rPr lang="en-US" sz="1625" dirty="0">
                <a:solidFill>
                  <a:srgbClr val="2C3249"/>
                </a:solidFill>
                <a:latin typeface="Kanit Light" pitchFamily="34" charset="0"/>
                <a:ea typeface="Kanit Light" pitchFamily="34" charset="-122"/>
                <a:cs typeface="Kanit Light" pitchFamily="34" charset="-120"/>
              </a:rPr>
              <a:t>Distributed Transactions</a:t>
            </a:r>
            <a:endParaRPr lang="en-US" sz="1625" dirty="0">
              <a:solidFill>
                <a:prstClr val="black"/>
              </a:solidFill>
              <a:latin typeface="Calibri" panose="020F0502020204030204"/>
            </a:endParaRPr>
          </a:p>
        </p:txBody>
      </p:sp>
      <p:sp>
        <p:nvSpPr>
          <p:cNvPr id="19" name="Text 16"/>
          <p:cNvSpPr/>
          <p:nvPr/>
        </p:nvSpPr>
        <p:spPr>
          <a:xfrm>
            <a:off x="6717109" y="5341938"/>
            <a:ext cx="4895255" cy="1060450"/>
          </a:xfrm>
          <a:prstGeom prst="rect">
            <a:avLst/>
          </a:prstGeom>
          <a:noFill/>
          <a:ln/>
        </p:spPr>
        <p:txBody>
          <a:bodyPr wrap="square" lIns="0" tIns="0" rIns="0" bIns="0" rtlCol="0" anchor="t"/>
          <a:lstStyle/>
          <a:p>
            <a:pPr defTabSz="761970">
              <a:lnSpc>
                <a:spcPts val="2083"/>
              </a:lnSpc>
            </a:pPr>
            <a:r>
              <a:rPr lang="en-US" sz="1292" dirty="0">
                <a:solidFill>
                  <a:srgbClr val="2C3249"/>
                </a:solidFill>
                <a:latin typeface="Martel Sans" pitchFamily="34" charset="0"/>
                <a:ea typeface="Martel Sans" pitchFamily="34" charset="-122"/>
                <a:cs typeface="Martel Sans" pitchFamily="34" charset="-120"/>
              </a:rPr>
              <a:t>If the platform uses multiple databases, distributed transactions may be required. Tools like Two-Phase Commit (2PC) or sagas can be used to ensure consistency across databases.</a:t>
            </a:r>
            <a:endParaRPr lang="en-US" sz="1292"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E914B41B-B110-490D-B83A-C19AF65F0E1D}"/>
                  </a:ext>
                </a:extLst>
              </p14:cNvPr>
              <p14:cNvContentPartPr/>
              <p14:nvPr/>
            </p14:nvContentPartPr>
            <p14:xfrm>
              <a:off x="8673429" y="2412257"/>
              <a:ext cx="360" cy="360"/>
            </p14:xfrm>
          </p:contentPart>
        </mc:Choice>
        <mc:Fallback xmlns="">
          <p:pic>
            <p:nvPicPr>
              <p:cNvPr id="20" name="Ink 19">
                <a:extLst>
                  <a:ext uri="{FF2B5EF4-FFF2-40B4-BE49-F238E27FC236}">
                    <a16:creationId xmlns:a16="http://schemas.microsoft.com/office/drawing/2014/main" id="{E914B41B-B110-490D-B83A-C19AF65F0E1D}"/>
                  </a:ext>
                </a:extLst>
              </p:cNvPr>
              <p:cNvPicPr/>
              <p:nvPr/>
            </p:nvPicPr>
            <p:blipFill>
              <a:blip r:embed="rId5"/>
              <a:stretch>
                <a:fillRect/>
              </a:stretch>
            </p:blipFill>
            <p:spPr>
              <a:xfrm>
                <a:off x="8610429" y="2349257"/>
                <a:ext cx="126000" cy="126000"/>
              </a:xfrm>
              <a:prstGeom prst="rect">
                <a:avLst/>
              </a:prstGeom>
            </p:spPr>
          </p:pic>
        </mc:Fallback>
      </mc:AlternateContent>
      <p:grpSp>
        <p:nvGrpSpPr>
          <p:cNvPr id="24" name="Group 23">
            <a:extLst>
              <a:ext uri="{FF2B5EF4-FFF2-40B4-BE49-F238E27FC236}">
                <a16:creationId xmlns:a16="http://schemas.microsoft.com/office/drawing/2014/main" id="{34305007-ABFE-C460-DED7-C5860A3059F2}"/>
              </a:ext>
            </a:extLst>
          </p:cNvPr>
          <p:cNvGrpSpPr/>
          <p:nvPr/>
        </p:nvGrpSpPr>
        <p:grpSpPr>
          <a:xfrm>
            <a:off x="10339869" y="6523097"/>
            <a:ext cx="1767240" cy="216360"/>
            <a:chOff x="10339869" y="6523097"/>
            <a:chExt cx="1767240" cy="216360"/>
          </a:xfrm>
        </p:grpSpPr>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A5E708D9-8166-95D9-64BB-2C8E02EF7244}"/>
                    </a:ext>
                  </a:extLst>
                </p14:cNvPr>
                <p14:cNvContentPartPr/>
                <p14:nvPr/>
              </p14:nvContentPartPr>
              <p14:xfrm>
                <a:off x="10655589" y="6523097"/>
                <a:ext cx="1451520" cy="216360"/>
              </p14:xfrm>
            </p:contentPart>
          </mc:Choice>
          <mc:Fallback xmlns="">
            <p:pic>
              <p:nvPicPr>
                <p:cNvPr id="22" name="Ink 21">
                  <a:extLst>
                    <a:ext uri="{FF2B5EF4-FFF2-40B4-BE49-F238E27FC236}">
                      <a16:creationId xmlns:a16="http://schemas.microsoft.com/office/drawing/2014/main" id="{A5E708D9-8166-95D9-64BB-2C8E02EF7244}"/>
                    </a:ext>
                  </a:extLst>
                </p:cNvPr>
                <p:cNvPicPr/>
                <p:nvPr/>
              </p:nvPicPr>
              <p:blipFill>
                <a:blip r:embed="rId7"/>
                <a:stretch>
                  <a:fillRect/>
                </a:stretch>
              </p:blipFill>
              <p:spPr>
                <a:xfrm>
                  <a:off x="10592949" y="6460097"/>
                  <a:ext cx="15771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348FF69E-DC06-56E1-A159-97C3531CAF60}"/>
                    </a:ext>
                  </a:extLst>
                </p14:cNvPr>
                <p14:cNvContentPartPr/>
                <p14:nvPr/>
              </p14:nvContentPartPr>
              <p14:xfrm>
                <a:off x="10339869" y="6607337"/>
                <a:ext cx="1379520" cy="87120"/>
              </p14:xfrm>
            </p:contentPart>
          </mc:Choice>
          <mc:Fallback xmlns="">
            <p:pic>
              <p:nvPicPr>
                <p:cNvPr id="23" name="Ink 22">
                  <a:extLst>
                    <a:ext uri="{FF2B5EF4-FFF2-40B4-BE49-F238E27FC236}">
                      <a16:creationId xmlns:a16="http://schemas.microsoft.com/office/drawing/2014/main" id="{348FF69E-DC06-56E1-A159-97C3531CAF60}"/>
                    </a:ext>
                  </a:extLst>
                </p:cNvPr>
                <p:cNvPicPr/>
                <p:nvPr/>
              </p:nvPicPr>
              <p:blipFill>
                <a:blip r:embed="rId9"/>
                <a:stretch>
                  <a:fillRect/>
                </a:stretch>
              </p:blipFill>
              <p:spPr>
                <a:xfrm>
                  <a:off x="10276869" y="6544697"/>
                  <a:ext cx="1505160" cy="212760"/>
                </a:xfrm>
                <a:prstGeom prst="rect">
                  <a:avLst/>
                </a:prstGeom>
              </p:spPr>
            </p:pic>
          </mc:Fallback>
        </mc:AlternateContent>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67B4784-C967-3538-52DA-3D18EAA9DCC3}"/>
              </a:ext>
            </a:extLst>
          </p:cNvPr>
          <p:cNvSpPr/>
          <p:nvPr/>
        </p:nvSpPr>
        <p:spPr>
          <a:xfrm>
            <a:off x="4408860" y="68489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NFR Requirement: Release Management Strategies</a:t>
            </a:r>
            <a:endParaRPr lang="en-US" sz="4450" dirty="0"/>
          </a:p>
        </p:txBody>
      </p:sp>
      <p:sp>
        <p:nvSpPr>
          <p:cNvPr id="3" name="Text 1">
            <a:extLst>
              <a:ext uri="{FF2B5EF4-FFF2-40B4-BE49-F238E27FC236}">
                <a16:creationId xmlns:a16="http://schemas.microsoft.com/office/drawing/2014/main" id="{38D676EB-793A-0542-6C7B-E1352F92550A}"/>
              </a:ext>
            </a:extLst>
          </p:cNvPr>
          <p:cNvSpPr/>
          <p:nvPr/>
        </p:nvSpPr>
        <p:spPr>
          <a:xfrm>
            <a:off x="4408860" y="2506407"/>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Managing software releases for a regional audience presents unique challenges. This section explores our strategic approach to address these challenges, ensuring smooth, timely, and high-quality releases across diverse locations and languages.</a:t>
            </a:r>
            <a:endParaRPr lang="en-US" sz="1750" dirty="0"/>
          </a:p>
        </p:txBody>
      </p:sp>
      <p:pic>
        <p:nvPicPr>
          <p:cNvPr id="4" name="Image 0" descr="preencoded.png">
            <a:extLst>
              <a:ext uri="{FF2B5EF4-FFF2-40B4-BE49-F238E27FC236}">
                <a16:creationId xmlns:a16="http://schemas.microsoft.com/office/drawing/2014/main" id="{45DC6119-70B4-05F6-2A8D-C1A7111A6426}"/>
              </a:ext>
            </a:extLst>
          </p:cNvPr>
          <p:cNvPicPr>
            <a:picLocks noChangeAspect="1"/>
          </p:cNvPicPr>
          <p:nvPr/>
        </p:nvPicPr>
        <p:blipFill>
          <a:blip r:embed="rId2"/>
          <a:stretch>
            <a:fillRect/>
          </a:stretch>
        </p:blipFill>
        <p:spPr>
          <a:xfrm>
            <a:off x="0" y="74429"/>
            <a:ext cx="3997842" cy="6783571"/>
          </a:xfrm>
          <a:prstGeom prst="rect">
            <a:avLst/>
          </a:prstGeom>
        </p:spPr>
      </p:pic>
    </p:spTree>
    <p:extLst>
      <p:ext uri="{BB962C8B-B14F-4D97-AF65-F5344CB8AC3E}">
        <p14:creationId xmlns:p14="http://schemas.microsoft.com/office/powerpoint/2010/main" val="631854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7553" y="455315"/>
            <a:ext cx="6079431" cy="515640"/>
          </a:xfrm>
          <a:prstGeom prst="rect">
            <a:avLst/>
          </a:prstGeom>
          <a:noFill/>
          <a:ln/>
        </p:spPr>
        <p:txBody>
          <a:bodyPr wrap="none" lIns="0" tIns="0" rIns="0" bIns="0" rtlCol="0" anchor="t"/>
          <a:lstStyle/>
          <a:p>
            <a:pPr defTabSz="761970">
              <a:lnSpc>
                <a:spcPts val="4042"/>
              </a:lnSpc>
            </a:pPr>
            <a:r>
              <a:rPr lang="en-US" sz="3208" dirty="0">
                <a:solidFill>
                  <a:srgbClr val="505468"/>
                </a:solidFill>
                <a:latin typeface="Instrument Sans Semi Bold" pitchFamily="34" charset="0"/>
                <a:ea typeface="Instrument Sans Semi Bold" pitchFamily="34" charset="-122"/>
                <a:cs typeface="Instrument Sans Semi Bold" pitchFamily="34" charset="-120"/>
              </a:rPr>
              <a:t>Addressing Release Challenges</a:t>
            </a:r>
            <a:endParaRPr lang="en-US" sz="3208" dirty="0">
              <a:solidFill>
                <a:prstClr val="black"/>
              </a:solidFill>
              <a:latin typeface="Calibri" panose="020F0502020204030204"/>
            </a:endParaRPr>
          </a:p>
        </p:txBody>
      </p:sp>
      <p:sp>
        <p:nvSpPr>
          <p:cNvPr id="3" name="Shape 1"/>
          <p:cNvSpPr/>
          <p:nvPr/>
        </p:nvSpPr>
        <p:spPr>
          <a:xfrm>
            <a:off x="577553" y="3983732"/>
            <a:ext cx="11036895" cy="19050"/>
          </a:xfrm>
          <a:prstGeom prst="roundRect">
            <a:avLst>
              <a:gd name="adj" fmla="val 363845"/>
            </a:avLst>
          </a:prstGeom>
          <a:solidFill>
            <a:srgbClr val="C8C9CF"/>
          </a:solidFill>
          <a:ln/>
        </p:spPr>
      </p:sp>
      <p:sp>
        <p:nvSpPr>
          <p:cNvPr id="4" name="Shape 2"/>
          <p:cNvSpPr/>
          <p:nvPr/>
        </p:nvSpPr>
        <p:spPr>
          <a:xfrm>
            <a:off x="2725837" y="3406180"/>
            <a:ext cx="19050" cy="577553"/>
          </a:xfrm>
          <a:prstGeom prst="roundRect">
            <a:avLst>
              <a:gd name="adj" fmla="val 363845"/>
            </a:avLst>
          </a:prstGeom>
          <a:solidFill>
            <a:srgbClr val="C8C9CF"/>
          </a:solidFill>
          <a:ln/>
        </p:spPr>
      </p:sp>
      <p:sp>
        <p:nvSpPr>
          <p:cNvPr id="5" name="Shape 3"/>
          <p:cNvSpPr/>
          <p:nvPr/>
        </p:nvSpPr>
        <p:spPr>
          <a:xfrm>
            <a:off x="2549723" y="3798094"/>
            <a:ext cx="371277" cy="371277"/>
          </a:xfrm>
          <a:prstGeom prst="roundRect">
            <a:avLst>
              <a:gd name="adj" fmla="val 18669"/>
            </a:avLst>
          </a:prstGeom>
          <a:solidFill>
            <a:srgbClr val="E2E3E9"/>
          </a:solidFill>
          <a:ln w="7620">
            <a:solidFill>
              <a:srgbClr val="C8C9CF"/>
            </a:solidFill>
            <a:prstDash val="solid"/>
          </a:ln>
        </p:spPr>
      </p:sp>
      <p:sp>
        <p:nvSpPr>
          <p:cNvPr id="6" name="Text 4"/>
          <p:cNvSpPr/>
          <p:nvPr/>
        </p:nvSpPr>
        <p:spPr>
          <a:xfrm>
            <a:off x="2687439" y="3859907"/>
            <a:ext cx="95845" cy="247551"/>
          </a:xfrm>
          <a:prstGeom prst="rect">
            <a:avLst/>
          </a:prstGeom>
          <a:noFill/>
          <a:ln/>
        </p:spPr>
        <p:txBody>
          <a:bodyPr wrap="none" lIns="0" tIns="0" rIns="0" bIns="0" rtlCol="0" anchor="t"/>
          <a:lstStyle/>
          <a:p>
            <a:pPr algn="ctr" defTabSz="761970">
              <a:lnSpc>
                <a:spcPts val="1917"/>
              </a:lnSpc>
            </a:pPr>
            <a:r>
              <a:rPr lang="en-US" sz="1917" dirty="0">
                <a:solidFill>
                  <a:srgbClr val="5B5F71"/>
                </a:solidFill>
                <a:latin typeface="Instrument Sans Semi Bold" pitchFamily="34" charset="0"/>
                <a:ea typeface="Instrument Sans Semi Bold" pitchFamily="34" charset="-122"/>
                <a:cs typeface="Instrument Sans Semi Bold" pitchFamily="34" charset="-120"/>
              </a:rPr>
              <a:t>1</a:t>
            </a:r>
            <a:endParaRPr lang="en-US" sz="1917" dirty="0">
              <a:solidFill>
                <a:prstClr val="black"/>
              </a:solidFill>
              <a:latin typeface="Calibri" panose="020F0502020204030204"/>
            </a:endParaRPr>
          </a:p>
        </p:txBody>
      </p:sp>
      <p:sp>
        <p:nvSpPr>
          <p:cNvPr id="7" name="Text 5"/>
          <p:cNvSpPr/>
          <p:nvPr/>
        </p:nvSpPr>
        <p:spPr>
          <a:xfrm>
            <a:off x="1703982" y="1300957"/>
            <a:ext cx="2062857" cy="257770"/>
          </a:xfrm>
          <a:prstGeom prst="rect">
            <a:avLst/>
          </a:prstGeom>
          <a:noFill/>
          <a:ln/>
        </p:spPr>
        <p:txBody>
          <a:bodyPr wrap="none" lIns="0" tIns="0" rIns="0" bIns="0" rtlCol="0" anchor="t"/>
          <a:lstStyle/>
          <a:p>
            <a:pPr algn="ctr" defTabSz="761970">
              <a:lnSpc>
                <a:spcPts val="2000"/>
              </a:lnSpc>
            </a:pPr>
            <a:r>
              <a:rPr lang="en-US" sz="1583" dirty="0">
                <a:solidFill>
                  <a:srgbClr val="5B5F71"/>
                </a:solidFill>
                <a:latin typeface="Instrument Sans Semi Bold" pitchFamily="34" charset="0"/>
                <a:ea typeface="Instrument Sans Semi Bold" pitchFamily="34" charset="-122"/>
                <a:cs typeface="Instrument Sans Semi Bold" pitchFamily="34" charset="-120"/>
              </a:rPr>
              <a:t>Phased Rollouts</a:t>
            </a:r>
            <a:endParaRPr lang="en-US" sz="1583" dirty="0">
              <a:solidFill>
                <a:prstClr val="black"/>
              </a:solidFill>
              <a:latin typeface="Calibri" panose="020F0502020204030204"/>
            </a:endParaRPr>
          </a:p>
        </p:txBody>
      </p:sp>
      <p:sp>
        <p:nvSpPr>
          <p:cNvPr id="8" name="Text 6"/>
          <p:cNvSpPr/>
          <p:nvPr/>
        </p:nvSpPr>
        <p:spPr>
          <a:xfrm>
            <a:off x="742553" y="1657647"/>
            <a:ext cx="3985717" cy="1583532"/>
          </a:xfrm>
          <a:prstGeom prst="rect">
            <a:avLst/>
          </a:prstGeom>
          <a:noFill/>
          <a:ln/>
        </p:spPr>
        <p:txBody>
          <a:bodyPr wrap="square" lIns="0" tIns="0" rIns="0" bIns="0" rtlCol="0" anchor="t"/>
          <a:lstStyle/>
          <a:p>
            <a:pPr algn="ctr" defTabSz="761970">
              <a:lnSpc>
                <a:spcPts val="2042"/>
              </a:lnSpc>
            </a:pPr>
            <a:r>
              <a:rPr lang="en-US" sz="1292" dirty="0">
                <a:solidFill>
                  <a:srgbClr val="5B5F71"/>
                </a:solidFill>
                <a:latin typeface="Instrument Sans Medium" pitchFamily="34" charset="0"/>
                <a:ea typeface="Instrument Sans Medium" pitchFamily="34" charset="-122"/>
                <a:cs typeface="Instrument Sans Medium" pitchFamily="34" charset="-120"/>
              </a:rPr>
              <a:t>We mitigate the complexity of diverse geographies by implementing phased rollouts. This approach allows us to gradually introduce new features and updates, starting with a limited region and expanding as we gather feedback and address potential issues.</a:t>
            </a:r>
            <a:endParaRPr lang="en-US" sz="1292" dirty="0">
              <a:solidFill>
                <a:prstClr val="black"/>
              </a:solidFill>
              <a:latin typeface="Calibri" panose="020F0502020204030204"/>
            </a:endParaRPr>
          </a:p>
        </p:txBody>
      </p:sp>
      <p:sp>
        <p:nvSpPr>
          <p:cNvPr id="9" name="Shape 7"/>
          <p:cNvSpPr/>
          <p:nvPr/>
        </p:nvSpPr>
        <p:spPr>
          <a:xfrm>
            <a:off x="4966196" y="3983732"/>
            <a:ext cx="19050" cy="577553"/>
          </a:xfrm>
          <a:prstGeom prst="roundRect">
            <a:avLst>
              <a:gd name="adj" fmla="val 363845"/>
            </a:avLst>
          </a:prstGeom>
          <a:solidFill>
            <a:srgbClr val="C8C9CF"/>
          </a:solidFill>
          <a:ln/>
        </p:spPr>
      </p:sp>
      <p:sp>
        <p:nvSpPr>
          <p:cNvPr id="10" name="Shape 8"/>
          <p:cNvSpPr/>
          <p:nvPr/>
        </p:nvSpPr>
        <p:spPr>
          <a:xfrm>
            <a:off x="4790082" y="3798094"/>
            <a:ext cx="371277" cy="371277"/>
          </a:xfrm>
          <a:prstGeom prst="roundRect">
            <a:avLst>
              <a:gd name="adj" fmla="val 18669"/>
            </a:avLst>
          </a:prstGeom>
          <a:solidFill>
            <a:srgbClr val="E2E3E9"/>
          </a:solidFill>
          <a:ln w="7620">
            <a:solidFill>
              <a:srgbClr val="C8C9CF"/>
            </a:solidFill>
            <a:prstDash val="solid"/>
          </a:ln>
        </p:spPr>
      </p:sp>
      <p:sp>
        <p:nvSpPr>
          <p:cNvPr id="11" name="Text 9"/>
          <p:cNvSpPr/>
          <p:nvPr/>
        </p:nvSpPr>
        <p:spPr>
          <a:xfrm>
            <a:off x="4906765" y="3859907"/>
            <a:ext cx="137914" cy="247551"/>
          </a:xfrm>
          <a:prstGeom prst="rect">
            <a:avLst/>
          </a:prstGeom>
          <a:noFill/>
          <a:ln/>
        </p:spPr>
        <p:txBody>
          <a:bodyPr wrap="none" lIns="0" tIns="0" rIns="0" bIns="0" rtlCol="0" anchor="t"/>
          <a:lstStyle/>
          <a:p>
            <a:pPr algn="ctr" defTabSz="761970">
              <a:lnSpc>
                <a:spcPts val="1917"/>
              </a:lnSpc>
            </a:pPr>
            <a:r>
              <a:rPr lang="en-US" sz="1917" dirty="0">
                <a:solidFill>
                  <a:srgbClr val="5B5F71"/>
                </a:solidFill>
                <a:latin typeface="Instrument Sans Semi Bold" pitchFamily="34" charset="0"/>
                <a:ea typeface="Instrument Sans Semi Bold" pitchFamily="34" charset="-122"/>
                <a:cs typeface="Instrument Sans Semi Bold" pitchFamily="34" charset="-120"/>
              </a:rPr>
              <a:t>2</a:t>
            </a:r>
            <a:endParaRPr lang="en-US" sz="1917" dirty="0">
              <a:solidFill>
                <a:prstClr val="black"/>
              </a:solidFill>
              <a:latin typeface="Calibri" panose="020F0502020204030204"/>
            </a:endParaRPr>
          </a:p>
        </p:txBody>
      </p:sp>
      <p:sp>
        <p:nvSpPr>
          <p:cNvPr id="12" name="Text 10"/>
          <p:cNvSpPr/>
          <p:nvPr/>
        </p:nvSpPr>
        <p:spPr>
          <a:xfrm>
            <a:off x="3795019" y="4726285"/>
            <a:ext cx="2361406" cy="257770"/>
          </a:xfrm>
          <a:prstGeom prst="rect">
            <a:avLst/>
          </a:prstGeom>
          <a:noFill/>
          <a:ln/>
        </p:spPr>
        <p:txBody>
          <a:bodyPr wrap="none" lIns="0" tIns="0" rIns="0" bIns="0" rtlCol="0" anchor="t"/>
          <a:lstStyle/>
          <a:p>
            <a:pPr algn="ctr" defTabSz="761970">
              <a:lnSpc>
                <a:spcPts val="2000"/>
              </a:lnSpc>
            </a:pPr>
            <a:r>
              <a:rPr lang="en-US" sz="1583" dirty="0">
                <a:solidFill>
                  <a:srgbClr val="5B5F71"/>
                </a:solidFill>
                <a:latin typeface="Instrument Sans Semi Bold" pitchFamily="34" charset="0"/>
                <a:ea typeface="Instrument Sans Semi Bold" pitchFamily="34" charset="-122"/>
                <a:cs typeface="Instrument Sans Semi Bold" pitchFamily="34" charset="-120"/>
              </a:rPr>
              <a:t>Blue-Green Deployment</a:t>
            </a:r>
            <a:endParaRPr lang="en-US" sz="1583" dirty="0">
              <a:solidFill>
                <a:prstClr val="black"/>
              </a:solidFill>
              <a:latin typeface="Calibri" panose="020F0502020204030204"/>
            </a:endParaRPr>
          </a:p>
        </p:txBody>
      </p:sp>
      <p:sp>
        <p:nvSpPr>
          <p:cNvPr id="13" name="Text 11"/>
          <p:cNvSpPr/>
          <p:nvPr/>
        </p:nvSpPr>
        <p:spPr>
          <a:xfrm>
            <a:off x="2982912" y="5082977"/>
            <a:ext cx="3985717" cy="1319609"/>
          </a:xfrm>
          <a:prstGeom prst="rect">
            <a:avLst/>
          </a:prstGeom>
          <a:noFill/>
          <a:ln/>
        </p:spPr>
        <p:txBody>
          <a:bodyPr wrap="square" lIns="0" tIns="0" rIns="0" bIns="0" rtlCol="0" anchor="t"/>
          <a:lstStyle/>
          <a:p>
            <a:pPr algn="ctr" defTabSz="761970">
              <a:lnSpc>
                <a:spcPts val="2042"/>
              </a:lnSpc>
            </a:pPr>
            <a:r>
              <a:rPr lang="en-US" sz="1292" dirty="0">
                <a:solidFill>
                  <a:srgbClr val="5B5F71"/>
                </a:solidFill>
                <a:latin typeface="Instrument Sans Medium" pitchFamily="34" charset="0"/>
                <a:ea typeface="Instrument Sans Medium" pitchFamily="34" charset="-122"/>
                <a:cs typeface="Instrument Sans Medium" pitchFamily="34" charset="-120"/>
              </a:rPr>
              <a:t>To ensure zero downtime during releases, we employ blue-green deployment. This strategy involves running the new version alongside the existing version in parallel, with minimal impact on users, allowing us to switch over seamlessly.</a:t>
            </a:r>
            <a:endParaRPr lang="en-US" sz="1292" dirty="0">
              <a:solidFill>
                <a:prstClr val="black"/>
              </a:solidFill>
              <a:latin typeface="Calibri" panose="020F0502020204030204"/>
            </a:endParaRPr>
          </a:p>
        </p:txBody>
      </p:sp>
      <p:sp>
        <p:nvSpPr>
          <p:cNvPr id="14" name="Shape 12"/>
          <p:cNvSpPr/>
          <p:nvPr/>
        </p:nvSpPr>
        <p:spPr>
          <a:xfrm>
            <a:off x="7206556" y="3406180"/>
            <a:ext cx="19050" cy="577553"/>
          </a:xfrm>
          <a:prstGeom prst="roundRect">
            <a:avLst>
              <a:gd name="adj" fmla="val 363845"/>
            </a:avLst>
          </a:prstGeom>
          <a:solidFill>
            <a:srgbClr val="C8C9CF"/>
          </a:solidFill>
          <a:ln/>
        </p:spPr>
      </p:sp>
      <p:sp>
        <p:nvSpPr>
          <p:cNvPr id="15" name="Shape 13"/>
          <p:cNvSpPr/>
          <p:nvPr/>
        </p:nvSpPr>
        <p:spPr>
          <a:xfrm>
            <a:off x="7030442" y="3798094"/>
            <a:ext cx="371277" cy="371277"/>
          </a:xfrm>
          <a:prstGeom prst="roundRect">
            <a:avLst>
              <a:gd name="adj" fmla="val 18669"/>
            </a:avLst>
          </a:prstGeom>
          <a:solidFill>
            <a:srgbClr val="E2E3E9"/>
          </a:solidFill>
          <a:ln w="7620">
            <a:solidFill>
              <a:srgbClr val="C8C9CF"/>
            </a:solidFill>
            <a:prstDash val="solid"/>
          </a:ln>
        </p:spPr>
      </p:sp>
      <p:sp>
        <p:nvSpPr>
          <p:cNvPr id="16" name="Text 14"/>
          <p:cNvSpPr/>
          <p:nvPr/>
        </p:nvSpPr>
        <p:spPr>
          <a:xfrm>
            <a:off x="7144345" y="3859907"/>
            <a:ext cx="143371" cy="247551"/>
          </a:xfrm>
          <a:prstGeom prst="rect">
            <a:avLst/>
          </a:prstGeom>
          <a:noFill/>
          <a:ln/>
        </p:spPr>
        <p:txBody>
          <a:bodyPr wrap="none" lIns="0" tIns="0" rIns="0" bIns="0" rtlCol="0" anchor="t"/>
          <a:lstStyle/>
          <a:p>
            <a:pPr algn="ctr" defTabSz="761970">
              <a:lnSpc>
                <a:spcPts val="1917"/>
              </a:lnSpc>
            </a:pPr>
            <a:r>
              <a:rPr lang="en-US" sz="1917" dirty="0">
                <a:solidFill>
                  <a:srgbClr val="5B5F71"/>
                </a:solidFill>
                <a:latin typeface="Instrument Sans Semi Bold" pitchFamily="34" charset="0"/>
                <a:ea typeface="Instrument Sans Semi Bold" pitchFamily="34" charset="-122"/>
                <a:cs typeface="Instrument Sans Semi Bold" pitchFamily="34" charset="-120"/>
              </a:rPr>
              <a:t>3</a:t>
            </a:r>
            <a:endParaRPr lang="en-US" sz="1917" dirty="0">
              <a:solidFill>
                <a:prstClr val="black"/>
              </a:solidFill>
              <a:latin typeface="Calibri" panose="020F0502020204030204"/>
            </a:endParaRPr>
          </a:p>
        </p:txBody>
      </p:sp>
      <p:sp>
        <p:nvSpPr>
          <p:cNvPr id="17" name="Text 15"/>
          <p:cNvSpPr/>
          <p:nvPr/>
        </p:nvSpPr>
        <p:spPr>
          <a:xfrm>
            <a:off x="5973763" y="1828800"/>
            <a:ext cx="2484636" cy="257770"/>
          </a:xfrm>
          <a:prstGeom prst="rect">
            <a:avLst/>
          </a:prstGeom>
          <a:noFill/>
          <a:ln/>
        </p:spPr>
        <p:txBody>
          <a:bodyPr wrap="none" lIns="0" tIns="0" rIns="0" bIns="0" rtlCol="0" anchor="t"/>
          <a:lstStyle/>
          <a:p>
            <a:pPr algn="ctr" defTabSz="761970">
              <a:lnSpc>
                <a:spcPts val="2000"/>
              </a:lnSpc>
            </a:pPr>
            <a:r>
              <a:rPr lang="en-US" sz="1583" dirty="0">
                <a:solidFill>
                  <a:srgbClr val="5B5F71"/>
                </a:solidFill>
                <a:latin typeface="Instrument Sans Semi Bold" pitchFamily="34" charset="0"/>
                <a:ea typeface="Instrument Sans Semi Bold" pitchFamily="34" charset="-122"/>
                <a:cs typeface="Instrument Sans Semi Bold" pitchFamily="34" charset="-120"/>
              </a:rPr>
              <a:t>Localization &amp; Translation</a:t>
            </a:r>
            <a:endParaRPr lang="en-US" sz="1583" dirty="0">
              <a:solidFill>
                <a:prstClr val="black"/>
              </a:solidFill>
              <a:latin typeface="Calibri" panose="020F0502020204030204"/>
            </a:endParaRPr>
          </a:p>
        </p:txBody>
      </p:sp>
      <p:sp>
        <p:nvSpPr>
          <p:cNvPr id="18" name="Text 16"/>
          <p:cNvSpPr/>
          <p:nvPr/>
        </p:nvSpPr>
        <p:spPr>
          <a:xfrm>
            <a:off x="5223272" y="2185492"/>
            <a:ext cx="3985717" cy="1055688"/>
          </a:xfrm>
          <a:prstGeom prst="rect">
            <a:avLst/>
          </a:prstGeom>
          <a:noFill/>
          <a:ln/>
        </p:spPr>
        <p:txBody>
          <a:bodyPr wrap="square" lIns="0" tIns="0" rIns="0" bIns="0" rtlCol="0" anchor="t"/>
          <a:lstStyle/>
          <a:p>
            <a:pPr algn="ctr" defTabSz="761970">
              <a:lnSpc>
                <a:spcPts val="2042"/>
              </a:lnSpc>
            </a:pPr>
            <a:r>
              <a:rPr lang="en-US" sz="1292" dirty="0">
                <a:solidFill>
                  <a:srgbClr val="5B5F71"/>
                </a:solidFill>
                <a:latin typeface="Instrument Sans Medium" pitchFamily="34" charset="0"/>
                <a:ea typeface="Instrument Sans Medium" pitchFamily="34" charset="-122"/>
                <a:cs typeface="Instrument Sans Medium" pitchFamily="34" charset="-120"/>
              </a:rPr>
              <a:t>We leverage specialized tools like AWS Translate to manage translations efficiently. These tools streamline the process, ensuring consistent quality and accuracy across different languages.</a:t>
            </a:r>
            <a:endParaRPr lang="en-US" sz="1292" dirty="0">
              <a:solidFill>
                <a:prstClr val="black"/>
              </a:solidFill>
              <a:latin typeface="Calibri" panose="020F0502020204030204"/>
            </a:endParaRPr>
          </a:p>
        </p:txBody>
      </p:sp>
      <p:sp>
        <p:nvSpPr>
          <p:cNvPr id="19" name="Shape 17"/>
          <p:cNvSpPr/>
          <p:nvPr/>
        </p:nvSpPr>
        <p:spPr>
          <a:xfrm>
            <a:off x="9446915" y="3983732"/>
            <a:ext cx="19050" cy="577553"/>
          </a:xfrm>
          <a:prstGeom prst="roundRect">
            <a:avLst>
              <a:gd name="adj" fmla="val 363845"/>
            </a:avLst>
          </a:prstGeom>
          <a:solidFill>
            <a:srgbClr val="C8C9CF"/>
          </a:solidFill>
          <a:ln/>
        </p:spPr>
      </p:sp>
      <p:sp>
        <p:nvSpPr>
          <p:cNvPr id="20" name="Shape 18"/>
          <p:cNvSpPr/>
          <p:nvPr/>
        </p:nvSpPr>
        <p:spPr>
          <a:xfrm>
            <a:off x="9270802" y="3798094"/>
            <a:ext cx="371277" cy="371277"/>
          </a:xfrm>
          <a:prstGeom prst="roundRect">
            <a:avLst>
              <a:gd name="adj" fmla="val 18669"/>
            </a:avLst>
          </a:prstGeom>
          <a:solidFill>
            <a:srgbClr val="E2E3E9"/>
          </a:solidFill>
          <a:ln w="7620">
            <a:solidFill>
              <a:srgbClr val="C8C9CF"/>
            </a:solidFill>
            <a:prstDash val="solid"/>
          </a:ln>
        </p:spPr>
      </p:sp>
      <p:sp>
        <p:nvSpPr>
          <p:cNvPr id="21" name="Text 19"/>
          <p:cNvSpPr/>
          <p:nvPr/>
        </p:nvSpPr>
        <p:spPr>
          <a:xfrm>
            <a:off x="9380339" y="3859907"/>
            <a:ext cx="152202" cy="247551"/>
          </a:xfrm>
          <a:prstGeom prst="rect">
            <a:avLst/>
          </a:prstGeom>
          <a:noFill/>
          <a:ln/>
        </p:spPr>
        <p:txBody>
          <a:bodyPr wrap="none" lIns="0" tIns="0" rIns="0" bIns="0" rtlCol="0" anchor="t"/>
          <a:lstStyle/>
          <a:p>
            <a:pPr algn="ctr" defTabSz="761970">
              <a:lnSpc>
                <a:spcPts val="1917"/>
              </a:lnSpc>
            </a:pPr>
            <a:r>
              <a:rPr lang="en-US" sz="1917" dirty="0">
                <a:solidFill>
                  <a:srgbClr val="5B5F71"/>
                </a:solidFill>
                <a:latin typeface="Instrument Sans Semi Bold" pitchFamily="34" charset="0"/>
                <a:ea typeface="Instrument Sans Semi Bold" pitchFamily="34" charset="-122"/>
                <a:cs typeface="Instrument Sans Semi Bold" pitchFamily="34" charset="-120"/>
              </a:rPr>
              <a:t>4</a:t>
            </a:r>
            <a:endParaRPr lang="en-US" sz="1917" dirty="0">
              <a:solidFill>
                <a:prstClr val="black"/>
              </a:solidFill>
              <a:latin typeface="Calibri" panose="020F0502020204030204"/>
            </a:endParaRPr>
          </a:p>
        </p:txBody>
      </p:sp>
      <p:sp>
        <p:nvSpPr>
          <p:cNvPr id="22" name="Text 20"/>
          <p:cNvSpPr/>
          <p:nvPr/>
        </p:nvSpPr>
        <p:spPr>
          <a:xfrm>
            <a:off x="8425061" y="4726285"/>
            <a:ext cx="2062857" cy="257770"/>
          </a:xfrm>
          <a:prstGeom prst="rect">
            <a:avLst/>
          </a:prstGeom>
          <a:noFill/>
          <a:ln/>
        </p:spPr>
        <p:txBody>
          <a:bodyPr wrap="none" lIns="0" tIns="0" rIns="0" bIns="0" rtlCol="0" anchor="t"/>
          <a:lstStyle/>
          <a:p>
            <a:pPr algn="ctr" defTabSz="761970">
              <a:lnSpc>
                <a:spcPts val="2000"/>
              </a:lnSpc>
            </a:pPr>
            <a:r>
              <a:rPr lang="en-US" sz="1583" dirty="0">
                <a:solidFill>
                  <a:srgbClr val="5B5F71"/>
                </a:solidFill>
                <a:latin typeface="Instrument Sans Semi Bold" pitchFamily="34" charset="0"/>
                <a:ea typeface="Instrument Sans Semi Bold" pitchFamily="34" charset="-122"/>
                <a:cs typeface="Instrument Sans Semi Bold" pitchFamily="34" charset="-120"/>
              </a:rPr>
              <a:t>Feature Flags</a:t>
            </a:r>
            <a:endParaRPr lang="en-US" sz="1583" dirty="0">
              <a:solidFill>
                <a:prstClr val="black"/>
              </a:solidFill>
              <a:latin typeface="Calibri" panose="020F0502020204030204"/>
            </a:endParaRPr>
          </a:p>
        </p:txBody>
      </p:sp>
      <p:sp>
        <p:nvSpPr>
          <p:cNvPr id="23" name="Text 21"/>
          <p:cNvSpPr/>
          <p:nvPr/>
        </p:nvSpPr>
        <p:spPr>
          <a:xfrm>
            <a:off x="7463632" y="5082977"/>
            <a:ext cx="3985717" cy="1055688"/>
          </a:xfrm>
          <a:prstGeom prst="rect">
            <a:avLst/>
          </a:prstGeom>
          <a:noFill/>
          <a:ln/>
        </p:spPr>
        <p:txBody>
          <a:bodyPr wrap="square" lIns="0" tIns="0" rIns="0" bIns="0" rtlCol="0" anchor="t"/>
          <a:lstStyle/>
          <a:p>
            <a:pPr algn="ctr" defTabSz="761970">
              <a:lnSpc>
                <a:spcPts val="2042"/>
              </a:lnSpc>
            </a:pPr>
            <a:r>
              <a:rPr lang="en-US" sz="1292" dirty="0">
                <a:solidFill>
                  <a:srgbClr val="5B5F71"/>
                </a:solidFill>
                <a:latin typeface="Instrument Sans Medium" pitchFamily="34" charset="0"/>
                <a:ea typeface="Instrument Sans Medium" pitchFamily="34" charset="-122"/>
                <a:cs typeface="Instrument Sans Medium" pitchFamily="34" charset="-120"/>
              </a:rPr>
              <a:t>Feature flags provide granular control over feature rollouts, allowing us to introduce new functionalities incrementally and monitor user feedback before full-scale deployment.</a:t>
            </a:r>
            <a:endParaRPr lang="en-US" sz="1292"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89C59DA8-9E3F-AE83-B361-68175646702D}"/>
                  </a:ext>
                </a:extLst>
              </p14:cNvPr>
              <p14:cNvContentPartPr/>
              <p14:nvPr/>
            </p14:nvContentPartPr>
            <p14:xfrm>
              <a:off x="10780409" y="6285324"/>
              <a:ext cx="1324800" cy="369000"/>
            </p14:xfrm>
          </p:contentPart>
        </mc:Choice>
        <mc:Fallback xmlns="">
          <p:pic>
            <p:nvPicPr>
              <p:cNvPr id="39" name="Ink 38">
                <a:extLst>
                  <a:ext uri="{FF2B5EF4-FFF2-40B4-BE49-F238E27FC236}">
                    <a16:creationId xmlns:a16="http://schemas.microsoft.com/office/drawing/2014/main" id="{89C59DA8-9E3F-AE83-B361-68175646702D}"/>
                  </a:ext>
                </a:extLst>
              </p:cNvPr>
              <p:cNvPicPr/>
              <p:nvPr/>
            </p:nvPicPr>
            <p:blipFill>
              <a:blip r:embed="rId4"/>
              <a:stretch>
                <a:fillRect/>
              </a:stretch>
            </p:blipFill>
            <p:spPr>
              <a:xfrm>
                <a:off x="10774289" y="6279204"/>
                <a:ext cx="133704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7" name="Ink 36">
                <a:extLst>
                  <a:ext uri="{FF2B5EF4-FFF2-40B4-BE49-F238E27FC236}">
                    <a16:creationId xmlns:a16="http://schemas.microsoft.com/office/drawing/2014/main" id="{1D46E375-AC51-D478-C32E-762CFC8ADFD5}"/>
                  </a:ext>
                </a:extLst>
              </p14:cNvPr>
              <p14:cNvContentPartPr/>
              <p14:nvPr/>
            </p14:nvContentPartPr>
            <p14:xfrm>
              <a:off x="10316729" y="6257604"/>
              <a:ext cx="1867680" cy="502560"/>
            </p14:xfrm>
          </p:contentPart>
        </mc:Choice>
        <mc:Fallback xmlns="">
          <p:pic>
            <p:nvPicPr>
              <p:cNvPr id="37" name="Ink 36">
                <a:extLst>
                  <a:ext uri="{FF2B5EF4-FFF2-40B4-BE49-F238E27FC236}">
                    <a16:creationId xmlns:a16="http://schemas.microsoft.com/office/drawing/2014/main" id="{1D46E375-AC51-D478-C32E-762CFC8ADFD5}"/>
                  </a:ext>
                </a:extLst>
              </p:cNvPr>
              <p:cNvPicPr/>
              <p:nvPr/>
            </p:nvPicPr>
            <p:blipFill>
              <a:blip r:embed="rId6"/>
              <a:stretch>
                <a:fillRect/>
              </a:stretch>
            </p:blipFill>
            <p:spPr>
              <a:xfrm>
                <a:off x="10310609" y="6251484"/>
                <a:ext cx="187992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8" name="Ink 37">
                <a:extLst>
                  <a:ext uri="{FF2B5EF4-FFF2-40B4-BE49-F238E27FC236}">
                    <a16:creationId xmlns:a16="http://schemas.microsoft.com/office/drawing/2014/main" id="{104F59D6-1E47-B0EA-3E56-419C27227A01}"/>
                  </a:ext>
                </a:extLst>
              </p14:cNvPr>
              <p14:cNvContentPartPr/>
              <p14:nvPr/>
            </p14:nvContentPartPr>
            <p14:xfrm>
              <a:off x="10676729" y="6246444"/>
              <a:ext cx="1370520" cy="481680"/>
            </p14:xfrm>
          </p:contentPart>
        </mc:Choice>
        <mc:Fallback xmlns="">
          <p:pic>
            <p:nvPicPr>
              <p:cNvPr id="38" name="Ink 37">
                <a:extLst>
                  <a:ext uri="{FF2B5EF4-FFF2-40B4-BE49-F238E27FC236}">
                    <a16:creationId xmlns:a16="http://schemas.microsoft.com/office/drawing/2014/main" id="{104F59D6-1E47-B0EA-3E56-419C27227A01}"/>
                  </a:ext>
                </a:extLst>
              </p:cNvPr>
              <p:cNvPicPr/>
              <p:nvPr/>
            </p:nvPicPr>
            <p:blipFill>
              <a:blip r:embed="rId8"/>
              <a:stretch>
                <a:fillRect/>
              </a:stretch>
            </p:blipFill>
            <p:spPr>
              <a:xfrm>
                <a:off x="10670609" y="6240324"/>
                <a:ext cx="13827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1" name="Ink 40">
                <a:extLst>
                  <a:ext uri="{FF2B5EF4-FFF2-40B4-BE49-F238E27FC236}">
                    <a16:creationId xmlns:a16="http://schemas.microsoft.com/office/drawing/2014/main" id="{AFC573AA-1D39-1CCE-3686-CA4BE1CD0C65}"/>
                  </a:ext>
                </a:extLst>
              </p14:cNvPr>
              <p14:cNvContentPartPr/>
              <p14:nvPr/>
            </p14:nvContentPartPr>
            <p14:xfrm>
              <a:off x="10440569" y="6463524"/>
              <a:ext cx="1593720" cy="268200"/>
            </p14:xfrm>
          </p:contentPart>
        </mc:Choice>
        <mc:Fallback xmlns="">
          <p:pic>
            <p:nvPicPr>
              <p:cNvPr id="41" name="Ink 40">
                <a:extLst>
                  <a:ext uri="{FF2B5EF4-FFF2-40B4-BE49-F238E27FC236}">
                    <a16:creationId xmlns:a16="http://schemas.microsoft.com/office/drawing/2014/main" id="{AFC573AA-1D39-1CCE-3686-CA4BE1CD0C65}"/>
                  </a:ext>
                </a:extLst>
              </p:cNvPr>
              <p:cNvPicPr/>
              <p:nvPr/>
            </p:nvPicPr>
            <p:blipFill>
              <a:blip r:embed="rId10"/>
              <a:stretch>
                <a:fillRect/>
              </a:stretch>
            </p:blipFill>
            <p:spPr>
              <a:xfrm>
                <a:off x="10377929" y="6400524"/>
                <a:ext cx="17193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FE14F673-7DFA-DEBC-D344-9354A22603B6}"/>
                  </a:ext>
                </a:extLst>
              </p14:cNvPr>
              <p14:cNvContentPartPr/>
              <p14:nvPr/>
            </p14:nvContentPartPr>
            <p14:xfrm>
              <a:off x="10462889" y="6418524"/>
              <a:ext cx="1652040" cy="258840"/>
            </p14:xfrm>
          </p:contentPart>
        </mc:Choice>
        <mc:Fallback xmlns="">
          <p:pic>
            <p:nvPicPr>
              <p:cNvPr id="42" name="Ink 41">
                <a:extLst>
                  <a:ext uri="{FF2B5EF4-FFF2-40B4-BE49-F238E27FC236}">
                    <a16:creationId xmlns:a16="http://schemas.microsoft.com/office/drawing/2014/main" id="{FE14F673-7DFA-DEBC-D344-9354A22603B6}"/>
                  </a:ext>
                </a:extLst>
              </p:cNvPr>
              <p:cNvPicPr/>
              <p:nvPr/>
            </p:nvPicPr>
            <p:blipFill>
              <a:blip r:embed="rId12"/>
              <a:stretch>
                <a:fillRect/>
              </a:stretch>
            </p:blipFill>
            <p:spPr>
              <a:xfrm>
                <a:off x="10399889" y="6355884"/>
                <a:ext cx="177768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2AFE8A9E-42B7-4E86-D7DE-5F8F737EDB22}"/>
                  </a:ext>
                </a:extLst>
              </p14:cNvPr>
              <p14:cNvContentPartPr/>
              <p14:nvPr/>
            </p14:nvContentPartPr>
            <p14:xfrm>
              <a:off x="10633169" y="6352284"/>
              <a:ext cx="1373040" cy="324360"/>
            </p14:xfrm>
          </p:contentPart>
        </mc:Choice>
        <mc:Fallback xmlns="">
          <p:pic>
            <p:nvPicPr>
              <p:cNvPr id="43" name="Ink 42">
                <a:extLst>
                  <a:ext uri="{FF2B5EF4-FFF2-40B4-BE49-F238E27FC236}">
                    <a16:creationId xmlns:a16="http://schemas.microsoft.com/office/drawing/2014/main" id="{2AFE8A9E-42B7-4E86-D7DE-5F8F737EDB22}"/>
                  </a:ext>
                </a:extLst>
              </p:cNvPr>
              <p:cNvPicPr/>
              <p:nvPr/>
            </p:nvPicPr>
            <p:blipFill>
              <a:blip r:embed="rId14"/>
              <a:stretch>
                <a:fillRect/>
              </a:stretch>
            </p:blipFill>
            <p:spPr>
              <a:xfrm>
                <a:off x="10570169" y="6289644"/>
                <a:ext cx="1498680" cy="45000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210D0A4-A99B-7257-8C0F-56237605DE26}"/>
              </a:ext>
            </a:extLst>
          </p:cNvPr>
          <p:cNvSpPr/>
          <p:nvPr/>
        </p:nvSpPr>
        <p:spPr>
          <a:xfrm>
            <a:off x="2158409" y="0"/>
            <a:ext cx="8026031" cy="577096"/>
          </a:xfrm>
          <a:prstGeom prst="rect">
            <a:avLst/>
          </a:prstGeom>
          <a:noFill/>
          <a:ln/>
        </p:spPr>
        <p:txBody>
          <a:bodyPr wrap="none" lIns="0" tIns="0" rIns="0" bIns="0" rtlCol="0" anchor="t"/>
          <a:lstStyle/>
          <a:p>
            <a:pPr marL="0" indent="0">
              <a:lnSpc>
                <a:spcPts val="4500"/>
              </a:lnSpc>
              <a:buNone/>
            </a:pPr>
            <a:r>
              <a:rPr lang="en-US" sz="3600" dirty="0">
                <a:solidFill>
                  <a:srgbClr val="00002E"/>
                </a:solidFill>
                <a:latin typeface="Nunito Semi Bold" pitchFamily="34" charset="0"/>
              </a:rPr>
              <a:t>Release Management Strategies</a:t>
            </a:r>
            <a:endParaRPr lang="en-US" sz="3600" dirty="0"/>
          </a:p>
        </p:txBody>
      </p:sp>
      <p:pic>
        <p:nvPicPr>
          <p:cNvPr id="6" name="Picture 5">
            <a:extLst>
              <a:ext uri="{FF2B5EF4-FFF2-40B4-BE49-F238E27FC236}">
                <a16:creationId xmlns:a16="http://schemas.microsoft.com/office/drawing/2014/main" id="{CB625F9F-AC84-9227-D29D-E8EF8BF7A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409" y="541311"/>
            <a:ext cx="7006855" cy="6316689"/>
          </a:xfrm>
          <a:prstGeom prst="rect">
            <a:avLst/>
          </a:prstGeom>
        </p:spPr>
      </p:pic>
    </p:spTree>
    <p:extLst>
      <p:ext uri="{BB962C8B-B14F-4D97-AF65-F5344CB8AC3E}">
        <p14:creationId xmlns:p14="http://schemas.microsoft.com/office/powerpoint/2010/main" val="162125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31924" y="1854200"/>
            <a:ext cx="6356152" cy="1781770"/>
          </a:xfrm>
          <a:prstGeom prst="rect">
            <a:avLst/>
          </a:prstGeom>
          <a:noFill/>
          <a:ln/>
        </p:spPr>
        <p:txBody>
          <a:bodyPr wrap="square" lIns="0" tIns="0" rIns="0" bIns="0" rtlCol="0" anchor="t"/>
          <a:lstStyle/>
          <a:p>
            <a:pPr defTabSz="761970">
              <a:lnSpc>
                <a:spcPts val="4666"/>
              </a:lnSpc>
            </a:pPr>
            <a:r>
              <a:rPr lang="en-US" sz="3708" dirty="0">
                <a:solidFill>
                  <a:srgbClr val="1F1E1E"/>
                </a:solidFill>
                <a:latin typeface="Alexandria Semi Bold" pitchFamily="34" charset="0"/>
                <a:ea typeface="Alexandria Semi Bold" pitchFamily="34" charset="-122"/>
                <a:cs typeface="Alexandria Semi Bold" pitchFamily="34" charset="-120"/>
              </a:rPr>
              <a:t>NFR Requirement: Booking System Design -Transactional Scenarios and Decisions</a:t>
            </a:r>
            <a:endParaRPr lang="en-US" sz="3708" dirty="0">
              <a:solidFill>
                <a:prstClr val="black"/>
              </a:solidFill>
              <a:latin typeface="Calibri" panose="020F0502020204030204"/>
            </a:endParaRPr>
          </a:p>
        </p:txBody>
      </p:sp>
      <p:sp>
        <p:nvSpPr>
          <p:cNvPr id="4" name="Text 1"/>
          <p:cNvSpPr/>
          <p:nvPr/>
        </p:nvSpPr>
        <p:spPr>
          <a:xfrm>
            <a:off x="631924" y="3906738"/>
            <a:ext cx="6356152" cy="577850"/>
          </a:xfrm>
          <a:prstGeom prst="rect">
            <a:avLst/>
          </a:prstGeom>
          <a:noFill/>
          <a:ln/>
        </p:spPr>
        <p:txBody>
          <a:bodyPr wrap="square" lIns="0" tIns="0" rIns="0" bIns="0" rtlCol="0" anchor="t"/>
          <a:lstStyle/>
          <a:p>
            <a:pPr defTabSz="761970">
              <a:lnSpc>
                <a:spcPts val="2250"/>
              </a:lnSpc>
            </a:pPr>
            <a:r>
              <a:rPr lang="en-US" sz="1417" dirty="0">
                <a:solidFill>
                  <a:srgbClr val="3B3535"/>
                </a:solidFill>
                <a:latin typeface="Sora Light" pitchFamily="34" charset="0"/>
                <a:ea typeface="Sora Light" pitchFamily="34" charset="-122"/>
                <a:cs typeface="Sora Light" pitchFamily="34" charset="-120"/>
              </a:rPr>
              <a:t>This section will explore crucial transactional scenarios and design decisions for a reliable and scalable booking system.</a:t>
            </a:r>
            <a:endParaRPr lang="en-US" sz="1417" dirty="0">
              <a:solidFill>
                <a:prstClr val="black"/>
              </a:solidFill>
              <a:latin typeface="Calibri" panose="020F0502020204030204"/>
            </a:endParaRPr>
          </a:p>
        </p:txBody>
      </p:sp>
      <p:sp>
        <p:nvSpPr>
          <p:cNvPr id="5" name="Shape 2"/>
          <p:cNvSpPr/>
          <p:nvPr/>
        </p:nvSpPr>
        <p:spPr>
          <a:xfrm>
            <a:off x="631925" y="4701183"/>
            <a:ext cx="288826" cy="288826"/>
          </a:xfrm>
          <a:prstGeom prst="roundRect">
            <a:avLst>
              <a:gd name="adj" fmla="val 26380043"/>
            </a:avLst>
          </a:prstGeom>
          <a:noFill/>
          <a:ln w="7620">
            <a:solidFill>
              <a:srgbClr val="FFFFFF"/>
            </a:solidFill>
            <a:prstDash val="solid"/>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9F9A943-352E-B283-AD62-664DC2C95209}"/>
              </a:ext>
            </a:extLst>
          </p:cNvPr>
          <p:cNvSpPr/>
          <p:nvPr/>
        </p:nvSpPr>
        <p:spPr>
          <a:xfrm>
            <a:off x="205416" y="564519"/>
            <a:ext cx="6843713"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Transactional Scenarios</a:t>
            </a:r>
            <a:endParaRPr lang="en-US" sz="4450" dirty="0"/>
          </a:p>
        </p:txBody>
      </p:sp>
      <p:sp>
        <p:nvSpPr>
          <p:cNvPr id="3" name="Text 1">
            <a:extLst>
              <a:ext uri="{FF2B5EF4-FFF2-40B4-BE49-F238E27FC236}">
                <a16:creationId xmlns:a16="http://schemas.microsoft.com/office/drawing/2014/main" id="{2FC57D7B-A55A-DDF6-D546-B0873AA1AA68}"/>
              </a:ext>
            </a:extLst>
          </p:cNvPr>
          <p:cNvSpPr/>
          <p:nvPr/>
        </p:nvSpPr>
        <p:spPr>
          <a:xfrm>
            <a:off x="205416" y="181872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Seat Booking</a:t>
            </a:r>
            <a:endParaRPr lang="en-US" sz="2200" dirty="0"/>
          </a:p>
        </p:txBody>
      </p:sp>
      <p:sp>
        <p:nvSpPr>
          <p:cNvPr id="4" name="Text 2">
            <a:extLst>
              <a:ext uri="{FF2B5EF4-FFF2-40B4-BE49-F238E27FC236}">
                <a16:creationId xmlns:a16="http://schemas.microsoft.com/office/drawing/2014/main" id="{D875682C-E1F9-1E36-D477-7F351A9F92CC}"/>
              </a:ext>
            </a:extLst>
          </p:cNvPr>
          <p:cNvSpPr/>
          <p:nvPr/>
        </p:nvSpPr>
        <p:spPr>
          <a:xfrm>
            <a:off x="205416" y="2391533"/>
            <a:ext cx="2881908"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Prevent double bookings using distributed locks or database transactions for real-time seat availability.</a:t>
            </a:r>
            <a:endParaRPr lang="en-US" sz="1700" dirty="0"/>
          </a:p>
        </p:txBody>
      </p:sp>
      <p:sp>
        <p:nvSpPr>
          <p:cNvPr id="5" name="Text 3">
            <a:extLst>
              <a:ext uri="{FF2B5EF4-FFF2-40B4-BE49-F238E27FC236}">
                <a16:creationId xmlns:a16="http://schemas.microsoft.com/office/drawing/2014/main" id="{A8BB553C-E417-9094-827F-6D77BD2D1493}"/>
              </a:ext>
            </a:extLst>
          </p:cNvPr>
          <p:cNvSpPr/>
          <p:nvPr/>
        </p:nvSpPr>
        <p:spPr>
          <a:xfrm>
            <a:off x="3495991" y="1818723"/>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Payments</a:t>
            </a:r>
            <a:endParaRPr lang="en-US" sz="2200" dirty="0"/>
          </a:p>
        </p:txBody>
      </p:sp>
      <p:sp>
        <p:nvSpPr>
          <p:cNvPr id="6" name="Text 4">
            <a:extLst>
              <a:ext uri="{FF2B5EF4-FFF2-40B4-BE49-F238E27FC236}">
                <a16:creationId xmlns:a16="http://schemas.microsoft.com/office/drawing/2014/main" id="{3ACCDF5D-1936-DF2A-1ED8-9297C22E8F5E}"/>
              </a:ext>
            </a:extLst>
          </p:cNvPr>
          <p:cNvSpPr/>
          <p:nvPr/>
        </p:nvSpPr>
        <p:spPr>
          <a:xfrm>
            <a:off x="3495991" y="2388870"/>
            <a:ext cx="2881908" cy="208026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Ensure atomicity for payments with the Saga pattern, managing transactions across booking and payment services.</a:t>
            </a:r>
            <a:endParaRPr lang="en-US" sz="1700" dirty="0"/>
          </a:p>
        </p:txBody>
      </p:sp>
      <p:sp>
        <p:nvSpPr>
          <p:cNvPr id="7" name="Text 5">
            <a:extLst>
              <a:ext uri="{FF2B5EF4-FFF2-40B4-BE49-F238E27FC236}">
                <a16:creationId xmlns:a16="http://schemas.microsoft.com/office/drawing/2014/main" id="{3A7AE709-BE83-56B1-D070-3A34C2C0F9B1}"/>
              </a:ext>
            </a:extLst>
          </p:cNvPr>
          <p:cNvSpPr/>
          <p:nvPr/>
        </p:nvSpPr>
        <p:spPr>
          <a:xfrm>
            <a:off x="6597830" y="1818723"/>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Ticket Cancellation</a:t>
            </a:r>
            <a:endParaRPr lang="en-US" sz="2200" dirty="0"/>
          </a:p>
        </p:txBody>
      </p:sp>
      <p:sp>
        <p:nvSpPr>
          <p:cNvPr id="8" name="Text 6">
            <a:extLst>
              <a:ext uri="{FF2B5EF4-FFF2-40B4-BE49-F238E27FC236}">
                <a16:creationId xmlns:a16="http://schemas.microsoft.com/office/drawing/2014/main" id="{BE1C0535-5E00-DCDA-954A-5D92EB40A8C7}"/>
              </a:ext>
            </a:extLst>
          </p:cNvPr>
          <p:cNvSpPr/>
          <p:nvPr/>
        </p:nvSpPr>
        <p:spPr>
          <a:xfrm>
            <a:off x="6582232" y="2391533"/>
            <a:ext cx="2881908"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Allow partial rollbacks, refunding payments and releasing seats if a cancellation occurs.</a:t>
            </a:r>
            <a:endParaRPr lang="en-US" sz="1700" dirty="0"/>
          </a:p>
        </p:txBody>
      </p:sp>
      <p:sp>
        <p:nvSpPr>
          <p:cNvPr id="9" name="Text 7">
            <a:extLst>
              <a:ext uri="{FF2B5EF4-FFF2-40B4-BE49-F238E27FC236}">
                <a16:creationId xmlns:a16="http://schemas.microsoft.com/office/drawing/2014/main" id="{D6B13039-82A1-1B5C-F06A-FEE90CDDA5A5}"/>
              </a:ext>
            </a:extLst>
          </p:cNvPr>
          <p:cNvSpPr/>
          <p:nvPr/>
        </p:nvSpPr>
        <p:spPr>
          <a:xfrm>
            <a:off x="9668474" y="1818723"/>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Notifications</a:t>
            </a:r>
            <a:endParaRPr lang="en-US" sz="2200" dirty="0"/>
          </a:p>
        </p:txBody>
      </p:sp>
      <p:sp>
        <p:nvSpPr>
          <p:cNvPr id="10" name="Text 8">
            <a:extLst>
              <a:ext uri="{FF2B5EF4-FFF2-40B4-BE49-F238E27FC236}">
                <a16:creationId xmlns:a16="http://schemas.microsoft.com/office/drawing/2014/main" id="{EBEE05BA-18A7-C382-8D26-788C4D6B6574}"/>
              </a:ext>
            </a:extLst>
          </p:cNvPr>
          <p:cNvSpPr/>
          <p:nvPr/>
        </p:nvSpPr>
        <p:spPr>
          <a:xfrm>
            <a:off x="9637279" y="2374782"/>
            <a:ext cx="2881908" cy="173355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Employ asynchronous communication for booking confirmations using services like SNS/SQS.</a:t>
            </a:r>
            <a:endParaRPr lang="en-US" sz="1700" dirty="0"/>
          </a:p>
        </p:txBody>
      </p:sp>
    </p:spTree>
    <p:extLst>
      <p:ext uri="{BB962C8B-B14F-4D97-AF65-F5344CB8AC3E}">
        <p14:creationId xmlns:p14="http://schemas.microsoft.com/office/powerpoint/2010/main" val="1274845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96E7DF-6CB4-F77D-0BF8-44CC529D9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242" y="864627"/>
            <a:ext cx="11717079" cy="5809230"/>
          </a:xfrm>
          <a:prstGeom prst="rect">
            <a:avLst/>
          </a:prstGeom>
        </p:spPr>
      </p:pic>
      <p:sp>
        <p:nvSpPr>
          <p:cNvPr id="4" name="Text 0">
            <a:extLst>
              <a:ext uri="{FF2B5EF4-FFF2-40B4-BE49-F238E27FC236}">
                <a16:creationId xmlns:a16="http://schemas.microsoft.com/office/drawing/2014/main" id="{39397284-A06B-A380-D5E2-07DC7E83816C}"/>
              </a:ext>
            </a:extLst>
          </p:cNvPr>
          <p:cNvSpPr/>
          <p:nvPr/>
        </p:nvSpPr>
        <p:spPr>
          <a:xfrm>
            <a:off x="1693974" y="0"/>
            <a:ext cx="6843713"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Transactional Scenarios</a:t>
            </a:r>
            <a:endParaRPr lang="en-US" sz="4450" dirty="0"/>
          </a:p>
        </p:txBody>
      </p:sp>
    </p:spTree>
    <p:extLst>
      <p:ext uri="{BB962C8B-B14F-4D97-AF65-F5344CB8AC3E}">
        <p14:creationId xmlns:p14="http://schemas.microsoft.com/office/powerpoint/2010/main" val="319870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457505A-0D2F-EBBF-31B2-D30B4C6ABC52}"/>
              </a:ext>
            </a:extLst>
          </p:cNvPr>
          <p:cNvSpPr/>
          <p:nvPr/>
        </p:nvSpPr>
        <p:spPr>
          <a:xfrm>
            <a:off x="2249810" y="1213791"/>
            <a:ext cx="5877619" cy="586681"/>
          </a:xfrm>
          <a:prstGeom prst="rect">
            <a:avLst/>
          </a:prstGeom>
          <a:noFill/>
          <a:ln/>
        </p:spPr>
        <p:txBody>
          <a:bodyPr wrap="none" lIns="0" tIns="0" rIns="0" bIns="0" rtlCol="0" anchor="t"/>
          <a:lstStyle/>
          <a:p>
            <a:pPr>
              <a:lnSpc>
                <a:spcPts val="4583"/>
              </a:lnSpc>
            </a:pPr>
            <a:r>
              <a:rPr lang="en-US" sz="3667" dirty="0">
                <a:solidFill>
                  <a:srgbClr val="00002E"/>
                </a:solidFill>
                <a:latin typeface="Nunito Semi Bold" pitchFamily="34" charset="0"/>
                <a:ea typeface="Nunito Semi Bold" pitchFamily="34" charset="-122"/>
                <a:cs typeface="Nunito Semi Bold" pitchFamily="34" charset="-120"/>
              </a:rPr>
              <a:t>Introduction and Objectives</a:t>
            </a:r>
            <a:endParaRPr lang="en-US" sz="3667" dirty="0"/>
          </a:p>
        </p:txBody>
      </p:sp>
      <p:sp>
        <p:nvSpPr>
          <p:cNvPr id="3" name="Text 1">
            <a:extLst>
              <a:ext uri="{FF2B5EF4-FFF2-40B4-BE49-F238E27FC236}">
                <a16:creationId xmlns:a16="http://schemas.microsoft.com/office/drawing/2014/main" id="{E6E233C4-69FE-A03F-15F2-A9CA37D58C0C}"/>
              </a:ext>
            </a:extLst>
          </p:cNvPr>
          <p:cNvSpPr/>
          <p:nvPr/>
        </p:nvSpPr>
        <p:spPr>
          <a:xfrm>
            <a:off x="698104" y="2414596"/>
            <a:ext cx="2346821" cy="293291"/>
          </a:xfrm>
          <a:prstGeom prst="rect">
            <a:avLst/>
          </a:prstGeom>
          <a:noFill/>
          <a:ln/>
        </p:spPr>
        <p:txBody>
          <a:bodyPr wrap="none" lIns="0" tIns="0" rIns="0" bIns="0" rtlCol="0" anchor="t"/>
          <a:lstStyle/>
          <a:p>
            <a:pPr>
              <a:lnSpc>
                <a:spcPts val="2292"/>
              </a:lnSpc>
            </a:pPr>
            <a:r>
              <a:rPr lang="en-US" sz="1833" dirty="0">
                <a:solidFill>
                  <a:srgbClr val="00002E"/>
                </a:solidFill>
                <a:latin typeface="Nunito Semi Bold" pitchFamily="34" charset="0"/>
                <a:ea typeface="Nunito Semi Bold" pitchFamily="34" charset="-122"/>
                <a:cs typeface="Nunito Semi Bold" pitchFamily="34" charset="-120"/>
              </a:rPr>
              <a:t>Introduction</a:t>
            </a:r>
            <a:endParaRPr lang="en-US" sz="1833" dirty="0"/>
          </a:p>
        </p:txBody>
      </p:sp>
      <p:sp>
        <p:nvSpPr>
          <p:cNvPr id="4" name="Text 2">
            <a:extLst>
              <a:ext uri="{FF2B5EF4-FFF2-40B4-BE49-F238E27FC236}">
                <a16:creationId xmlns:a16="http://schemas.microsoft.com/office/drawing/2014/main" id="{00F31078-6ED1-C1CD-5692-349D095E66C3}"/>
              </a:ext>
            </a:extLst>
          </p:cNvPr>
          <p:cNvSpPr/>
          <p:nvPr/>
        </p:nvSpPr>
        <p:spPr>
          <a:xfrm>
            <a:off x="698104" y="2907316"/>
            <a:ext cx="5154613" cy="638373"/>
          </a:xfrm>
          <a:prstGeom prst="rect">
            <a:avLst/>
          </a:prstGeom>
          <a:noFill/>
          <a:ln/>
        </p:spPr>
        <p:txBody>
          <a:bodyPr wrap="square" lIns="0" tIns="0" rIns="0" bIns="0" rtlCol="0" anchor="t"/>
          <a:lstStyle/>
          <a:p>
            <a:pPr>
              <a:lnSpc>
                <a:spcPts val="2500"/>
              </a:lnSpc>
            </a:pPr>
            <a:r>
              <a:rPr lang="en-US" sz="1542" dirty="0">
                <a:solidFill>
                  <a:srgbClr val="00002E"/>
                </a:solidFill>
                <a:latin typeface="PT Sans" pitchFamily="34" charset="0"/>
                <a:ea typeface="PT Sans" pitchFamily="34" charset="-122"/>
                <a:cs typeface="PT Sans" pitchFamily="34" charset="-120"/>
              </a:rPr>
              <a:t>A scalable, cloud-based platform for seamless movie ticket booking across multiple cities and languages.</a:t>
            </a:r>
            <a:endParaRPr lang="en-US" sz="1542" dirty="0"/>
          </a:p>
        </p:txBody>
      </p:sp>
      <p:sp>
        <p:nvSpPr>
          <p:cNvPr id="5" name="Text 3">
            <a:extLst>
              <a:ext uri="{FF2B5EF4-FFF2-40B4-BE49-F238E27FC236}">
                <a16:creationId xmlns:a16="http://schemas.microsoft.com/office/drawing/2014/main" id="{CB235165-2F9C-5BC5-FE2F-E89FA66CBA42}"/>
              </a:ext>
            </a:extLst>
          </p:cNvPr>
          <p:cNvSpPr/>
          <p:nvPr/>
        </p:nvSpPr>
        <p:spPr>
          <a:xfrm>
            <a:off x="6345635" y="2414596"/>
            <a:ext cx="2346821" cy="293291"/>
          </a:xfrm>
          <a:prstGeom prst="rect">
            <a:avLst/>
          </a:prstGeom>
          <a:noFill/>
          <a:ln/>
        </p:spPr>
        <p:txBody>
          <a:bodyPr wrap="none" lIns="0" tIns="0" rIns="0" bIns="0" rtlCol="0" anchor="t"/>
          <a:lstStyle/>
          <a:p>
            <a:pPr>
              <a:lnSpc>
                <a:spcPts val="2292"/>
              </a:lnSpc>
            </a:pPr>
            <a:r>
              <a:rPr lang="en-US" sz="1833" dirty="0">
                <a:solidFill>
                  <a:srgbClr val="00002E"/>
                </a:solidFill>
                <a:latin typeface="Nunito Semi Bold" pitchFamily="34" charset="0"/>
                <a:ea typeface="Nunito Semi Bold" pitchFamily="34" charset="-122"/>
                <a:cs typeface="Nunito Semi Bold" pitchFamily="34" charset="-120"/>
              </a:rPr>
              <a:t>Objectives</a:t>
            </a:r>
            <a:endParaRPr lang="en-US" sz="1833" dirty="0"/>
          </a:p>
        </p:txBody>
      </p:sp>
      <p:sp>
        <p:nvSpPr>
          <p:cNvPr id="6" name="Text 4">
            <a:extLst>
              <a:ext uri="{FF2B5EF4-FFF2-40B4-BE49-F238E27FC236}">
                <a16:creationId xmlns:a16="http://schemas.microsoft.com/office/drawing/2014/main" id="{DA9585B1-37FD-CEDB-5E2E-422F9B671B26}"/>
              </a:ext>
            </a:extLst>
          </p:cNvPr>
          <p:cNvSpPr/>
          <p:nvPr/>
        </p:nvSpPr>
        <p:spPr>
          <a:xfrm>
            <a:off x="6345634" y="2907316"/>
            <a:ext cx="5154613" cy="319187"/>
          </a:xfrm>
          <a:prstGeom prst="rect">
            <a:avLst/>
          </a:prstGeom>
          <a:noFill/>
          <a:ln/>
        </p:spPr>
        <p:txBody>
          <a:bodyPr wrap="none" lIns="0" tIns="0" rIns="0" bIns="0" rtlCol="0" anchor="t"/>
          <a:lstStyle/>
          <a:p>
            <a:pPr marL="285739" indent="-285739">
              <a:lnSpc>
                <a:spcPts val="2500"/>
              </a:lnSpc>
              <a:buSzPct val="100000"/>
              <a:buChar char="•"/>
            </a:pPr>
            <a:r>
              <a:rPr lang="en-US" sz="1542" dirty="0">
                <a:solidFill>
                  <a:srgbClr val="00002E"/>
                </a:solidFill>
                <a:latin typeface="PT Sans" pitchFamily="34" charset="0"/>
                <a:ea typeface="PT Sans" pitchFamily="34" charset="-122"/>
                <a:cs typeface="PT Sans" pitchFamily="34" charset="-120"/>
              </a:rPr>
              <a:t>User-friendly interface</a:t>
            </a:r>
            <a:endParaRPr lang="en-US" sz="1542" dirty="0"/>
          </a:p>
        </p:txBody>
      </p:sp>
      <p:sp>
        <p:nvSpPr>
          <p:cNvPr id="7" name="Text 6">
            <a:extLst>
              <a:ext uri="{FF2B5EF4-FFF2-40B4-BE49-F238E27FC236}">
                <a16:creationId xmlns:a16="http://schemas.microsoft.com/office/drawing/2014/main" id="{B2E8B3DE-664E-6FFA-8220-4E947DB85EBF}"/>
              </a:ext>
            </a:extLst>
          </p:cNvPr>
          <p:cNvSpPr/>
          <p:nvPr/>
        </p:nvSpPr>
        <p:spPr>
          <a:xfrm>
            <a:off x="6345634" y="3685191"/>
            <a:ext cx="5154613" cy="319187"/>
          </a:xfrm>
          <a:prstGeom prst="rect">
            <a:avLst/>
          </a:prstGeom>
          <a:noFill/>
          <a:ln/>
        </p:spPr>
        <p:txBody>
          <a:bodyPr wrap="none" lIns="0" tIns="0" rIns="0" bIns="0" rtlCol="0" anchor="t"/>
          <a:lstStyle/>
          <a:p>
            <a:pPr marL="285739" indent="-285739">
              <a:lnSpc>
                <a:spcPts val="2500"/>
              </a:lnSpc>
              <a:buSzPct val="100000"/>
              <a:buChar char="•"/>
            </a:pPr>
            <a:r>
              <a:rPr lang="en-US" sz="1542" dirty="0">
                <a:solidFill>
                  <a:srgbClr val="00002E"/>
                </a:solidFill>
                <a:latin typeface="PT Sans" pitchFamily="34" charset="0"/>
                <a:ea typeface="PT Sans" pitchFamily="34" charset="-122"/>
                <a:cs typeface="PT Sans" pitchFamily="34" charset="-120"/>
              </a:rPr>
              <a:t>Multi-language and regional support</a:t>
            </a:r>
            <a:endParaRPr lang="en-US" sz="1542" dirty="0"/>
          </a:p>
        </p:txBody>
      </p:sp>
      <p:sp>
        <p:nvSpPr>
          <p:cNvPr id="8" name="Text 7">
            <a:extLst>
              <a:ext uri="{FF2B5EF4-FFF2-40B4-BE49-F238E27FC236}">
                <a16:creationId xmlns:a16="http://schemas.microsoft.com/office/drawing/2014/main" id="{1DDB15FF-FD8F-86E9-B630-97C589A9F3A4}"/>
              </a:ext>
            </a:extLst>
          </p:cNvPr>
          <p:cNvSpPr/>
          <p:nvPr/>
        </p:nvSpPr>
        <p:spPr>
          <a:xfrm>
            <a:off x="6345634" y="4074129"/>
            <a:ext cx="5154613" cy="319187"/>
          </a:xfrm>
          <a:prstGeom prst="rect">
            <a:avLst/>
          </a:prstGeom>
          <a:noFill/>
          <a:ln/>
        </p:spPr>
        <p:txBody>
          <a:bodyPr wrap="none" lIns="0" tIns="0" rIns="0" bIns="0" rtlCol="0" anchor="t"/>
          <a:lstStyle/>
          <a:p>
            <a:pPr marL="285739" indent="-285739">
              <a:lnSpc>
                <a:spcPts val="2500"/>
              </a:lnSpc>
              <a:buSzPct val="100000"/>
              <a:buChar char="•"/>
            </a:pPr>
            <a:r>
              <a:rPr lang="en-US" sz="1542" dirty="0">
                <a:solidFill>
                  <a:srgbClr val="00002E"/>
                </a:solidFill>
                <a:latin typeface="PT Sans" pitchFamily="34" charset="0"/>
                <a:ea typeface="PT Sans" pitchFamily="34" charset="-122"/>
                <a:cs typeface="PT Sans" pitchFamily="34" charset="-120"/>
              </a:rPr>
              <a:t>Real-time seat selection and secure payment integration</a:t>
            </a:r>
            <a:endParaRPr lang="en-US" sz="1542" dirty="0"/>
          </a:p>
        </p:txBody>
      </p:sp>
      <p:sp>
        <p:nvSpPr>
          <p:cNvPr id="9" name="Text 8">
            <a:extLst>
              <a:ext uri="{FF2B5EF4-FFF2-40B4-BE49-F238E27FC236}">
                <a16:creationId xmlns:a16="http://schemas.microsoft.com/office/drawing/2014/main" id="{25678A1A-856B-803A-CD06-B8EBBD49C662}"/>
              </a:ext>
            </a:extLst>
          </p:cNvPr>
          <p:cNvSpPr/>
          <p:nvPr/>
        </p:nvSpPr>
        <p:spPr>
          <a:xfrm>
            <a:off x="6345634" y="4463066"/>
            <a:ext cx="5154613" cy="319187"/>
          </a:xfrm>
          <a:prstGeom prst="rect">
            <a:avLst/>
          </a:prstGeom>
          <a:noFill/>
          <a:ln/>
        </p:spPr>
        <p:txBody>
          <a:bodyPr wrap="none" lIns="0" tIns="0" rIns="0" bIns="0" rtlCol="0" anchor="t"/>
          <a:lstStyle/>
          <a:p>
            <a:pPr marL="285739" indent="-285739">
              <a:lnSpc>
                <a:spcPts val="2500"/>
              </a:lnSpc>
              <a:buSzPct val="100000"/>
              <a:buChar char="•"/>
            </a:pPr>
            <a:r>
              <a:rPr lang="en-US" sz="1542" dirty="0">
                <a:solidFill>
                  <a:srgbClr val="00002E"/>
                </a:solidFill>
                <a:latin typeface="PT Sans" pitchFamily="34" charset="0"/>
                <a:ea typeface="PT Sans" pitchFamily="34" charset="-122"/>
                <a:cs typeface="PT Sans" pitchFamily="34" charset="-120"/>
              </a:rPr>
              <a:t>Actionable analytics for theatre partners</a:t>
            </a:r>
            <a:endParaRPr lang="en-US" sz="1542" dirty="0"/>
          </a:p>
        </p:txBody>
      </p:sp>
      <p:sp>
        <p:nvSpPr>
          <p:cNvPr id="10" name="Text 5">
            <a:extLst>
              <a:ext uri="{FF2B5EF4-FFF2-40B4-BE49-F238E27FC236}">
                <a16:creationId xmlns:a16="http://schemas.microsoft.com/office/drawing/2014/main" id="{830D796F-05E2-1EDC-B378-49D0B30B28F0}"/>
              </a:ext>
            </a:extLst>
          </p:cNvPr>
          <p:cNvSpPr/>
          <p:nvPr/>
        </p:nvSpPr>
        <p:spPr>
          <a:xfrm>
            <a:off x="6345634" y="3296254"/>
            <a:ext cx="5154613" cy="319187"/>
          </a:xfrm>
          <a:prstGeom prst="rect">
            <a:avLst/>
          </a:prstGeom>
          <a:noFill/>
          <a:ln/>
        </p:spPr>
        <p:txBody>
          <a:bodyPr wrap="none" lIns="0" tIns="0" rIns="0" bIns="0" rtlCol="0" anchor="t"/>
          <a:lstStyle/>
          <a:p>
            <a:pPr marL="285739" indent="-285739">
              <a:lnSpc>
                <a:spcPts val="2500"/>
              </a:lnSpc>
              <a:buSzPct val="100000"/>
              <a:buChar char="•"/>
            </a:pPr>
            <a:r>
              <a:rPr lang="en-US" sz="1542" dirty="0">
                <a:solidFill>
                  <a:srgbClr val="00002E"/>
                </a:solidFill>
                <a:latin typeface="PT Sans" pitchFamily="34" charset="0"/>
                <a:ea typeface="PT Sans" pitchFamily="34" charset="-122"/>
                <a:cs typeface="PT Sans" pitchFamily="34" charset="-120"/>
              </a:rPr>
              <a:t>High availability (99.99%) and scalability</a:t>
            </a:r>
            <a:endParaRPr lang="en-US" sz="1542" dirty="0"/>
          </a:p>
        </p:txBody>
      </p:sp>
    </p:spTree>
    <p:extLst>
      <p:ext uri="{BB962C8B-B14F-4D97-AF65-F5344CB8AC3E}">
        <p14:creationId xmlns:p14="http://schemas.microsoft.com/office/powerpoint/2010/main" val="3975230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565CB8C-CF7A-2B2F-56F9-E56D864AFF35}"/>
              </a:ext>
            </a:extLst>
          </p:cNvPr>
          <p:cNvPicPr>
            <a:picLocks noChangeAspect="1"/>
          </p:cNvPicPr>
          <p:nvPr/>
        </p:nvPicPr>
        <p:blipFill>
          <a:blip r:embed="rId2"/>
          <a:stretch>
            <a:fillRect/>
          </a:stretch>
        </p:blipFill>
        <p:spPr>
          <a:xfrm>
            <a:off x="85061" y="0"/>
            <a:ext cx="5009511" cy="6858000"/>
          </a:xfrm>
          <a:prstGeom prst="rect">
            <a:avLst/>
          </a:prstGeom>
        </p:spPr>
      </p:pic>
      <p:sp>
        <p:nvSpPr>
          <p:cNvPr id="3" name="Text 0">
            <a:extLst>
              <a:ext uri="{FF2B5EF4-FFF2-40B4-BE49-F238E27FC236}">
                <a16:creationId xmlns:a16="http://schemas.microsoft.com/office/drawing/2014/main" id="{113ACCED-A4E5-33EA-BFDB-B1CECF40E120}"/>
              </a:ext>
            </a:extLst>
          </p:cNvPr>
          <p:cNvSpPr/>
          <p:nvPr/>
        </p:nvSpPr>
        <p:spPr>
          <a:xfrm>
            <a:off x="5146159" y="370890"/>
            <a:ext cx="6368902" cy="2010803"/>
          </a:xfrm>
          <a:prstGeom prst="rect">
            <a:avLst/>
          </a:prstGeom>
          <a:noFill/>
          <a:ln/>
        </p:spPr>
        <p:txBody>
          <a:bodyPr wrap="square" lIns="0" tIns="0" rIns="0" bIns="0" rtlCol="0" anchor="t"/>
          <a:lstStyle/>
          <a:p>
            <a:pPr marL="0" indent="0">
              <a:lnSpc>
                <a:spcPts val="5550"/>
              </a:lnSpc>
              <a:buNone/>
            </a:pPr>
            <a:r>
              <a:rPr lang="en-US" sz="3708" dirty="0">
                <a:solidFill>
                  <a:srgbClr val="1F1E1E"/>
                </a:solidFill>
                <a:latin typeface="Alexandria Semi Bold" pitchFamily="34" charset="0"/>
                <a:ea typeface="Alexandria Semi Bold" pitchFamily="34" charset="-122"/>
              </a:rPr>
              <a:t>NFR Requirement: Integrating Theatre Ticketing Platform</a:t>
            </a:r>
          </a:p>
        </p:txBody>
      </p:sp>
      <p:sp>
        <p:nvSpPr>
          <p:cNvPr id="4" name="Text 1">
            <a:extLst>
              <a:ext uri="{FF2B5EF4-FFF2-40B4-BE49-F238E27FC236}">
                <a16:creationId xmlns:a16="http://schemas.microsoft.com/office/drawing/2014/main" id="{EBC0D5C8-9A71-1479-D012-886D7CA7B03C}"/>
              </a:ext>
            </a:extLst>
          </p:cNvPr>
          <p:cNvSpPr/>
          <p:nvPr/>
        </p:nvSpPr>
        <p:spPr>
          <a:xfrm>
            <a:off x="5301995" y="2655960"/>
            <a:ext cx="6213066"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This section outlines the approach for integrating the ticketing platform with various theatre systems and localizing the content for diverse audiences.</a:t>
            </a:r>
            <a:endParaRPr lang="en-US" sz="1750" dirty="0"/>
          </a:p>
        </p:txBody>
      </p:sp>
    </p:spTree>
    <p:extLst>
      <p:ext uri="{BB962C8B-B14F-4D97-AF65-F5344CB8AC3E}">
        <p14:creationId xmlns:p14="http://schemas.microsoft.com/office/powerpoint/2010/main" val="3136054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8A3A14B-721D-FA1C-7620-83ADBD225AE8}"/>
              </a:ext>
            </a:extLst>
          </p:cNvPr>
          <p:cNvSpPr/>
          <p:nvPr/>
        </p:nvSpPr>
        <p:spPr>
          <a:xfrm>
            <a:off x="336590" y="838054"/>
            <a:ext cx="5849871" cy="563481"/>
          </a:xfrm>
          <a:prstGeom prst="rect">
            <a:avLst/>
          </a:prstGeom>
          <a:noFill/>
          <a:ln/>
        </p:spPr>
        <p:txBody>
          <a:bodyPr wrap="none" lIns="0" tIns="0" rIns="0" bIns="0" rtlCol="0" anchor="t"/>
          <a:lstStyle/>
          <a:p>
            <a:pPr>
              <a:lnSpc>
                <a:spcPts val="5550"/>
              </a:lnSpc>
            </a:pPr>
            <a:r>
              <a:rPr lang="en-US" sz="3708" dirty="0">
                <a:solidFill>
                  <a:srgbClr val="1F1E1E"/>
                </a:solidFill>
                <a:latin typeface="Alexandria Semi Bold" pitchFamily="34" charset="0"/>
                <a:ea typeface="Alexandria Semi Bold" pitchFamily="34" charset="-122"/>
              </a:rPr>
              <a:t>Theatre System Integration</a:t>
            </a:r>
          </a:p>
        </p:txBody>
      </p:sp>
      <p:sp>
        <p:nvSpPr>
          <p:cNvPr id="3" name="Text 1">
            <a:extLst>
              <a:ext uri="{FF2B5EF4-FFF2-40B4-BE49-F238E27FC236}">
                <a16:creationId xmlns:a16="http://schemas.microsoft.com/office/drawing/2014/main" id="{58F1A449-1DD3-3AA9-DFA1-FCF60ABBCA6B}"/>
              </a:ext>
            </a:extLst>
          </p:cNvPr>
          <p:cNvSpPr/>
          <p:nvPr/>
        </p:nvSpPr>
        <p:spPr>
          <a:xfrm>
            <a:off x="336590" y="2113809"/>
            <a:ext cx="2077041" cy="281693"/>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Existing Systems</a:t>
            </a:r>
            <a:endParaRPr lang="en-US" sz="2200" dirty="0"/>
          </a:p>
        </p:txBody>
      </p:sp>
      <p:sp>
        <p:nvSpPr>
          <p:cNvPr id="4" name="Text 2">
            <a:extLst>
              <a:ext uri="{FF2B5EF4-FFF2-40B4-BE49-F238E27FC236}">
                <a16:creationId xmlns:a16="http://schemas.microsoft.com/office/drawing/2014/main" id="{9D2F7ADA-60BB-D350-4F3F-81FFA47C44EB}"/>
              </a:ext>
            </a:extLst>
          </p:cNvPr>
          <p:cNvSpPr/>
          <p:nvPr/>
        </p:nvSpPr>
        <p:spPr>
          <a:xfrm>
            <a:off x="336591" y="2694953"/>
            <a:ext cx="4574758" cy="86552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Integrate with existing theatre IT systems using APIs or adapters. This ensures compatibility and leverages existing data. Example: Map platform schema to theatre databases.</a:t>
            </a:r>
            <a:endParaRPr lang="en-US" sz="1750" dirty="0"/>
          </a:p>
        </p:txBody>
      </p:sp>
      <p:sp>
        <p:nvSpPr>
          <p:cNvPr id="5" name="Text 3">
            <a:extLst>
              <a:ext uri="{FF2B5EF4-FFF2-40B4-BE49-F238E27FC236}">
                <a16:creationId xmlns:a16="http://schemas.microsoft.com/office/drawing/2014/main" id="{E4A0D1C2-D655-3A31-627A-8E999E7D3CB3}"/>
              </a:ext>
            </a:extLst>
          </p:cNvPr>
          <p:cNvSpPr/>
          <p:nvPr/>
        </p:nvSpPr>
        <p:spPr>
          <a:xfrm>
            <a:off x="6461837" y="2101106"/>
            <a:ext cx="2077041" cy="281693"/>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New Theatres</a:t>
            </a:r>
            <a:endParaRPr lang="en-US" sz="2200" dirty="0"/>
          </a:p>
        </p:txBody>
      </p:sp>
      <p:sp>
        <p:nvSpPr>
          <p:cNvPr id="6" name="Text 4">
            <a:extLst>
              <a:ext uri="{FF2B5EF4-FFF2-40B4-BE49-F238E27FC236}">
                <a16:creationId xmlns:a16="http://schemas.microsoft.com/office/drawing/2014/main" id="{9927EB63-DD87-E26C-51B0-94A9985D8867}"/>
              </a:ext>
            </a:extLst>
          </p:cNvPr>
          <p:cNvSpPr/>
          <p:nvPr/>
        </p:nvSpPr>
        <p:spPr>
          <a:xfrm>
            <a:off x="6461837" y="2694953"/>
            <a:ext cx="4574758" cy="1154033"/>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Provide a lightweight, SaaS-based theatre management module for theatres without IT systems. This enables them to easily upload show schedules and manage their operations.</a:t>
            </a:r>
            <a:endParaRPr lang="en-US" sz="1750" dirty="0"/>
          </a:p>
        </p:txBody>
      </p:sp>
    </p:spTree>
    <p:extLst>
      <p:ext uri="{BB962C8B-B14F-4D97-AF65-F5344CB8AC3E}">
        <p14:creationId xmlns:p14="http://schemas.microsoft.com/office/powerpoint/2010/main" val="83179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2F902C-E4E4-CBEF-582E-1324A16D7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0" y="1165528"/>
            <a:ext cx="11950996" cy="4526943"/>
          </a:xfrm>
          <a:prstGeom prst="rect">
            <a:avLst/>
          </a:prstGeom>
        </p:spPr>
      </p:pic>
      <p:sp>
        <p:nvSpPr>
          <p:cNvPr id="7" name="TextBox 6">
            <a:extLst>
              <a:ext uri="{FF2B5EF4-FFF2-40B4-BE49-F238E27FC236}">
                <a16:creationId xmlns:a16="http://schemas.microsoft.com/office/drawing/2014/main" id="{E0BBB164-6DDB-D864-4A6C-E32284A2C9D0}"/>
              </a:ext>
            </a:extLst>
          </p:cNvPr>
          <p:cNvSpPr txBox="1"/>
          <p:nvPr/>
        </p:nvSpPr>
        <p:spPr>
          <a:xfrm>
            <a:off x="2137143" y="84756"/>
            <a:ext cx="6626742" cy="756489"/>
          </a:xfrm>
          <a:prstGeom prst="rect">
            <a:avLst/>
          </a:prstGeom>
          <a:noFill/>
        </p:spPr>
        <p:txBody>
          <a:bodyPr wrap="square">
            <a:spAutoFit/>
          </a:bodyPr>
          <a:lstStyle/>
          <a:p>
            <a:pPr indent="0">
              <a:lnSpc>
                <a:spcPts val="5550"/>
              </a:lnSpc>
              <a:buNone/>
            </a:pPr>
            <a:r>
              <a:rPr lang="en-US" sz="3708" dirty="0">
                <a:solidFill>
                  <a:srgbClr val="1F1E1E"/>
                </a:solidFill>
                <a:latin typeface="Alexandria Semi Bold" pitchFamily="34" charset="0"/>
                <a:ea typeface="Alexandria Semi Bold" pitchFamily="34" charset="-122"/>
              </a:rPr>
              <a:t>Theatre System Integration</a:t>
            </a:r>
          </a:p>
        </p:txBody>
      </p:sp>
    </p:spTree>
    <p:extLst>
      <p:ext uri="{BB962C8B-B14F-4D97-AF65-F5344CB8AC3E}">
        <p14:creationId xmlns:p14="http://schemas.microsoft.com/office/powerpoint/2010/main" val="799753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31924" y="1266814"/>
            <a:ext cx="6356152" cy="1187847"/>
          </a:xfrm>
          <a:prstGeom prst="rect">
            <a:avLst/>
          </a:prstGeom>
          <a:noFill/>
          <a:ln/>
        </p:spPr>
        <p:txBody>
          <a:bodyPr wrap="square" lIns="0" tIns="0" rIns="0" bIns="0" rtlCol="0" anchor="t"/>
          <a:lstStyle/>
          <a:p>
            <a:pPr>
              <a:lnSpc>
                <a:spcPts val="5550"/>
              </a:lnSpc>
            </a:pPr>
            <a:r>
              <a:rPr lang="en-US" sz="3708" dirty="0">
                <a:solidFill>
                  <a:srgbClr val="1F1E1E"/>
                </a:solidFill>
                <a:latin typeface="Alexandria Semi Bold" pitchFamily="34" charset="0"/>
                <a:ea typeface="Alexandria Semi Bold" pitchFamily="34" charset="-122"/>
              </a:rPr>
              <a:t>NFR Requirement: Scaling a Global Entertainment Platform</a:t>
            </a:r>
          </a:p>
        </p:txBody>
      </p:sp>
      <p:sp>
        <p:nvSpPr>
          <p:cNvPr id="4" name="Text 1"/>
          <p:cNvSpPr/>
          <p:nvPr/>
        </p:nvSpPr>
        <p:spPr>
          <a:xfrm>
            <a:off x="631924" y="3320852"/>
            <a:ext cx="6356152" cy="1155700"/>
          </a:xfrm>
          <a:prstGeom prst="rect">
            <a:avLst/>
          </a:prstGeom>
          <a:noFill/>
          <a:ln/>
        </p:spPr>
        <p:txBody>
          <a:bodyPr wrap="square" lIns="0" tIns="0" rIns="0" bIns="0" rtlCol="0" anchor="t"/>
          <a:lstStyle/>
          <a:p>
            <a:pPr defTabSz="761970">
              <a:lnSpc>
                <a:spcPts val="2250"/>
              </a:lnSpc>
            </a:pPr>
            <a:r>
              <a:rPr lang="en-US" sz="1417" dirty="0">
                <a:solidFill>
                  <a:srgbClr val="272525"/>
                </a:solidFill>
                <a:latin typeface="Montserrat" pitchFamily="34" charset="0"/>
                <a:ea typeface="Montserrat" pitchFamily="34" charset="-122"/>
                <a:cs typeface="Montserrat" pitchFamily="34" charset="-120"/>
              </a:rPr>
              <a:t>Providing a consistent entertainment experience to a global audience demands meticulous planning and execution. This section details key strategies for platform scaling across numerous cities, states while ensuring high availability.</a:t>
            </a:r>
            <a:endParaRPr lang="en-US" sz="1417" dirty="0">
              <a:solidFill>
                <a:prstClr val="black"/>
              </a:solidFill>
              <a:latin typeface="Calibri" panose="020F0502020204030204"/>
            </a:endParaRPr>
          </a:p>
        </p:txBody>
      </p:sp>
      <p:sp>
        <p:nvSpPr>
          <p:cNvPr id="5" name="Shape 2"/>
          <p:cNvSpPr/>
          <p:nvPr/>
        </p:nvSpPr>
        <p:spPr>
          <a:xfrm>
            <a:off x="631925" y="4693146"/>
            <a:ext cx="288826" cy="288826"/>
          </a:xfrm>
          <a:prstGeom prst="roundRect">
            <a:avLst>
              <a:gd name="adj" fmla="val 26380043"/>
            </a:avLst>
          </a:prstGeom>
          <a:noFill/>
          <a:ln w="7620">
            <a:solidFill>
              <a:srgbClr val="FFFFFF"/>
            </a:solidFill>
            <a:prstDash val="solid"/>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CA86AC9-6811-F5FB-FE94-37A28DEF18AC}"/>
              </a:ext>
            </a:extLst>
          </p:cNvPr>
          <p:cNvSpPr/>
          <p:nvPr/>
        </p:nvSpPr>
        <p:spPr>
          <a:xfrm>
            <a:off x="121801" y="217854"/>
            <a:ext cx="6701909" cy="565904"/>
          </a:xfrm>
          <a:prstGeom prst="rect">
            <a:avLst/>
          </a:prstGeom>
          <a:noFill/>
          <a:ln/>
        </p:spPr>
        <p:txBody>
          <a:bodyPr wrap="none" lIns="0" tIns="0" rIns="0" bIns="0" rtlCol="0" anchor="t"/>
          <a:lstStyle/>
          <a:p>
            <a:pPr>
              <a:lnSpc>
                <a:spcPts val="5550"/>
              </a:lnSpc>
            </a:pPr>
            <a:r>
              <a:rPr lang="en-US" sz="3708" dirty="0">
                <a:solidFill>
                  <a:srgbClr val="1F1E1E"/>
                </a:solidFill>
                <a:latin typeface="Alexandria Semi Bold" pitchFamily="34" charset="0"/>
                <a:ea typeface="Alexandria Semi Bold" pitchFamily="34" charset="-122"/>
              </a:rPr>
              <a:t>Global Reach and High Availability</a:t>
            </a:r>
          </a:p>
        </p:txBody>
      </p:sp>
      <p:pic>
        <p:nvPicPr>
          <p:cNvPr id="3" name="Image 0" descr="preencoded.png">
            <a:extLst>
              <a:ext uri="{FF2B5EF4-FFF2-40B4-BE49-F238E27FC236}">
                <a16:creationId xmlns:a16="http://schemas.microsoft.com/office/drawing/2014/main" id="{3BF4A88A-944E-99B5-AB23-8E2F4490D513}"/>
              </a:ext>
            </a:extLst>
          </p:cNvPr>
          <p:cNvPicPr>
            <a:picLocks noChangeAspect="1"/>
          </p:cNvPicPr>
          <p:nvPr/>
        </p:nvPicPr>
        <p:blipFill>
          <a:blip r:embed="rId2"/>
          <a:stretch>
            <a:fillRect/>
          </a:stretch>
        </p:blipFill>
        <p:spPr>
          <a:xfrm>
            <a:off x="121801" y="1127730"/>
            <a:ext cx="5228034" cy="3231118"/>
          </a:xfrm>
          <a:prstGeom prst="rect">
            <a:avLst/>
          </a:prstGeom>
        </p:spPr>
      </p:pic>
      <p:sp>
        <p:nvSpPr>
          <p:cNvPr id="4" name="Text 1">
            <a:extLst>
              <a:ext uri="{FF2B5EF4-FFF2-40B4-BE49-F238E27FC236}">
                <a16:creationId xmlns:a16="http://schemas.microsoft.com/office/drawing/2014/main" id="{6F995905-062A-32AD-9E9A-EC32EC92AECD}"/>
              </a:ext>
            </a:extLst>
          </p:cNvPr>
          <p:cNvSpPr/>
          <p:nvPr/>
        </p:nvSpPr>
        <p:spPr>
          <a:xfrm>
            <a:off x="121801" y="4603402"/>
            <a:ext cx="2263616" cy="28289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Barlow Bold" pitchFamily="34" charset="0"/>
                <a:ea typeface="Barlow Bold" pitchFamily="34" charset="-122"/>
                <a:cs typeface="Barlow Bold" pitchFamily="34" charset="-120"/>
              </a:rPr>
              <a:t>Global Deployment</a:t>
            </a:r>
            <a:endParaRPr lang="en-US" sz="1750" dirty="0"/>
          </a:p>
        </p:txBody>
      </p:sp>
      <p:sp>
        <p:nvSpPr>
          <p:cNvPr id="5" name="Text 2">
            <a:extLst>
              <a:ext uri="{FF2B5EF4-FFF2-40B4-BE49-F238E27FC236}">
                <a16:creationId xmlns:a16="http://schemas.microsoft.com/office/drawing/2014/main" id="{E3D9B0EA-847A-A438-FB65-82F4EF530A6B}"/>
              </a:ext>
            </a:extLst>
          </p:cNvPr>
          <p:cNvSpPr/>
          <p:nvPr/>
        </p:nvSpPr>
        <p:spPr>
          <a:xfrm>
            <a:off x="121801" y="4959876"/>
            <a:ext cx="6584037" cy="550545"/>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Montserrat" pitchFamily="34" charset="0"/>
                <a:ea typeface="Montserrat" pitchFamily="34" charset="-122"/>
                <a:cs typeface="Montserrat" pitchFamily="34" charset="-120"/>
              </a:rPr>
              <a:t>Deploy services across AWS Regions for low latency, data residency compliance, and multilingual support.</a:t>
            </a:r>
            <a:endParaRPr lang="en-US" sz="1350" dirty="0"/>
          </a:p>
        </p:txBody>
      </p:sp>
      <p:pic>
        <p:nvPicPr>
          <p:cNvPr id="6" name="Image 1" descr="preencoded.png">
            <a:extLst>
              <a:ext uri="{FF2B5EF4-FFF2-40B4-BE49-F238E27FC236}">
                <a16:creationId xmlns:a16="http://schemas.microsoft.com/office/drawing/2014/main" id="{82FEC8ED-97AD-3440-D7A7-FC7C18486197}"/>
              </a:ext>
            </a:extLst>
          </p:cNvPr>
          <p:cNvPicPr>
            <a:picLocks noChangeAspect="1"/>
          </p:cNvPicPr>
          <p:nvPr/>
        </p:nvPicPr>
        <p:blipFill>
          <a:blip r:embed="rId3"/>
          <a:stretch>
            <a:fillRect/>
          </a:stretch>
        </p:blipFill>
        <p:spPr>
          <a:xfrm>
            <a:off x="6705838" y="1096392"/>
            <a:ext cx="5228153" cy="3231237"/>
          </a:xfrm>
          <a:prstGeom prst="rect">
            <a:avLst/>
          </a:prstGeom>
        </p:spPr>
      </p:pic>
      <p:pic>
        <p:nvPicPr>
          <p:cNvPr id="7" name="Image 2" descr="preencoded.png">
            <a:extLst>
              <a:ext uri="{FF2B5EF4-FFF2-40B4-BE49-F238E27FC236}">
                <a16:creationId xmlns:a16="http://schemas.microsoft.com/office/drawing/2014/main" id="{7E66A095-40E5-16A3-2483-0604C48A3619}"/>
              </a:ext>
            </a:extLst>
          </p:cNvPr>
          <p:cNvPicPr>
            <a:picLocks noChangeAspect="1"/>
          </p:cNvPicPr>
          <p:nvPr/>
        </p:nvPicPr>
        <p:blipFill>
          <a:blip r:embed="rId4"/>
          <a:stretch>
            <a:fillRect/>
          </a:stretch>
        </p:blipFill>
        <p:spPr>
          <a:xfrm>
            <a:off x="6468616" y="4510713"/>
            <a:ext cx="5228153" cy="2129433"/>
          </a:xfrm>
          <a:prstGeom prst="rect">
            <a:avLst/>
          </a:prstGeom>
        </p:spPr>
      </p:pic>
    </p:spTree>
    <p:extLst>
      <p:ext uri="{BB962C8B-B14F-4D97-AF65-F5344CB8AC3E}">
        <p14:creationId xmlns:p14="http://schemas.microsoft.com/office/powerpoint/2010/main" val="612565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01CC9-BB4F-937F-0D47-944E7041F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594" y="485757"/>
            <a:ext cx="6687879" cy="6372243"/>
          </a:xfrm>
          <a:prstGeom prst="rect">
            <a:avLst/>
          </a:prstGeom>
        </p:spPr>
      </p:pic>
      <p:sp>
        <p:nvSpPr>
          <p:cNvPr id="5" name="TextBox 4">
            <a:extLst>
              <a:ext uri="{FF2B5EF4-FFF2-40B4-BE49-F238E27FC236}">
                <a16:creationId xmlns:a16="http://schemas.microsoft.com/office/drawing/2014/main" id="{0671CFED-D2AD-97DD-9839-C7BF43465166}"/>
              </a:ext>
            </a:extLst>
          </p:cNvPr>
          <p:cNvSpPr txBox="1"/>
          <p:nvPr/>
        </p:nvSpPr>
        <p:spPr>
          <a:xfrm>
            <a:off x="1647646" y="-172528"/>
            <a:ext cx="7772800" cy="734337"/>
          </a:xfrm>
          <a:prstGeom prst="rect">
            <a:avLst/>
          </a:prstGeom>
          <a:noFill/>
        </p:spPr>
        <p:txBody>
          <a:bodyPr wrap="square">
            <a:spAutoFit/>
          </a:bodyPr>
          <a:lstStyle/>
          <a:p>
            <a:pPr>
              <a:lnSpc>
                <a:spcPts val="5550"/>
              </a:lnSpc>
            </a:pPr>
            <a:r>
              <a:rPr lang="en-US" sz="2800" dirty="0">
                <a:solidFill>
                  <a:srgbClr val="1F1E1E"/>
                </a:solidFill>
                <a:latin typeface="Alexandria Semi Bold" pitchFamily="34" charset="0"/>
                <a:ea typeface="Alexandria Semi Bold" pitchFamily="34" charset="-122"/>
              </a:rPr>
              <a:t>Global </a:t>
            </a:r>
            <a:r>
              <a:rPr lang="en-US" sz="2800" dirty="0" err="1">
                <a:solidFill>
                  <a:srgbClr val="1F1E1E"/>
                </a:solidFill>
                <a:latin typeface="Alexandria Semi Bold" pitchFamily="34" charset="0"/>
                <a:ea typeface="Alexandria Semi Bold" pitchFamily="34" charset="-122"/>
              </a:rPr>
              <a:t>Reach&amp;High</a:t>
            </a:r>
            <a:r>
              <a:rPr lang="en-US" sz="2800" dirty="0">
                <a:solidFill>
                  <a:srgbClr val="1F1E1E"/>
                </a:solidFill>
                <a:latin typeface="Alexandria Semi Bold" pitchFamily="34" charset="0"/>
                <a:ea typeface="Alexandria Semi Bold" pitchFamily="34" charset="-122"/>
              </a:rPr>
              <a:t> Availability(Example)</a:t>
            </a:r>
          </a:p>
        </p:txBody>
      </p:sp>
    </p:spTree>
    <p:extLst>
      <p:ext uri="{BB962C8B-B14F-4D97-AF65-F5344CB8AC3E}">
        <p14:creationId xmlns:p14="http://schemas.microsoft.com/office/powerpoint/2010/main" val="3027531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1B34619-86D4-9417-DD46-436930851D6A}"/>
              </a:ext>
            </a:extLst>
          </p:cNvPr>
          <p:cNvSpPr/>
          <p:nvPr/>
        </p:nvSpPr>
        <p:spPr>
          <a:xfrm>
            <a:off x="230074" y="808074"/>
            <a:ext cx="5150000" cy="2793216"/>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NFR Requirement: Payment Gateway Integration</a:t>
            </a:r>
            <a:endParaRPr lang="en-US" sz="4400" dirty="0"/>
          </a:p>
        </p:txBody>
      </p:sp>
      <p:sp>
        <p:nvSpPr>
          <p:cNvPr id="3" name="Text 1">
            <a:extLst>
              <a:ext uri="{FF2B5EF4-FFF2-40B4-BE49-F238E27FC236}">
                <a16:creationId xmlns:a16="http://schemas.microsoft.com/office/drawing/2014/main" id="{ABEC4DFC-27EB-6B8C-793C-288D6FE9AA90}"/>
              </a:ext>
            </a:extLst>
          </p:cNvPr>
          <p:cNvSpPr/>
          <p:nvPr/>
        </p:nvSpPr>
        <p:spPr>
          <a:xfrm>
            <a:off x="416143" y="3423684"/>
            <a:ext cx="4347242"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section outlines the design choices and workflow for integrating payment gateways into our system.</a:t>
            </a:r>
            <a:endParaRPr lang="en-US" sz="1850" dirty="0"/>
          </a:p>
        </p:txBody>
      </p:sp>
      <p:sp>
        <p:nvSpPr>
          <p:cNvPr id="4" name="Shape 2">
            <a:extLst>
              <a:ext uri="{FF2B5EF4-FFF2-40B4-BE49-F238E27FC236}">
                <a16:creationId xmlns:a16="http://schemas.microsoft.com/office/drawing/2014/main" id="{57D25D73-2746-2BEF-13BA-6197ECE9ED76}"/>
              </a:ext>
            </a:extLst>
          </p:cNvPr>
          <p:cNvSpPr/>
          <p:nvPr/>
        </p:nvSpPr>
        <p:spPr>
          <a:xfrm>
            <a:off x="837724" y="5324356"/>
            <a:ext cx="382905" cy="382905"/>
          </a:xfrm>
          <a:prstGeom prst="roundRect">
            <a:avLst>
              <a:gd name="adj" fmla="val 23878209"/>
            </a:avLst>
          </a:prstGeom>
          <a:noFill/>
          <a:ln w="7620">
            <a:solidFill>
              <a:srgbClr val="FFFFFF"/>
            </a:solidFill>
            <a:prstDash val="solid"/>
          </a:ln>
        </p:spPr>
      </p:sp>
      <p:pic>
        <p:nvPicPr>
          <p:cNvPr id="12" name="Content Placeholder 11">
            <a:extLst>
              <a:ext uri="{FF2B5EF4-FFF2-40B4-BE49-F238E27FC236}">
                <a16:creationId xmlns:a16="http://schemas.microsoft.com/office/drawing/2014/main" id="{997D9572-3999-D301-ED30-8B5324A22ACF}"/>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1423" y="1528290"/>
            <a:ext cx="4225567" cy="3347312"/>
          </a:xfrm>
        </p:spPr>
      </p:pic>
      <p:pic>
        <p:nvPicPr>
          <p:cNvPr id="14" name="Picture 13">
            <a:extLst>
              <a:ext uri="{FF2B5EF4-FFF2-40B4-BE49-F238E27FC236}">
                <a16:creationId xmlns:a16="http://schemas.microsoft.com/office/drawing/2014/main" id="{1288C998-7D1F-6970-7BCB-D88E7ECE6D8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380074" y="690864"/>
            <a:ext cx="6677026" cy="4710223"/>
          </a:xfrm>
          <a:prstGeom prst="rect">
            <a:avLst/>
          </a:prstGeom>
        </p:spPr>
      </p:pic>
    </p:spTree>
    <p:extLst>
      <p:ext uri="{BB962C8B-B14F-4D97-AF65-F5344CB8AC3E}">
        <p14:creationId xmlns:p14="http://schemas.microsoft.com/office/powerpoint/2010/main" val="4109850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564BDEC-DF2E-9B45-C599-58B1D36614B7}"/>
              </a:ext>
            </a:extLst>
          </p:cNvPr>
          <p:cNvSpPr/>
          <p:nvPr/>
        </p:nvSpPr>
        <p:spPr>
          <a:xfrm>
            <a:off x="316729" y="1031726"/>
            <a:ext cx="7190542"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Design Decisions &amp; Workflow</a:t>
            </a:r>
            <a:endParaRPr lang="en-US" sz="4400" dirty="0"/>
          </a:p>
        </p:txBody>
      </p:sp>
      <p:sp>
        <p:nvSpPr>
          <p:cNvPr id="3" name="Text 1">
            <a:extLst>
              <a:ext uri="{FF2B5EF4-FFF2-40B4-BE49-F238E27FC236}">
                <a16:creationId xmlns:a16="http://schemas.microsoft.com/office/drawing/2014/main" id="{AB36B9F7-D4C0-433C-3A36-53BF1D9F116E}"/>
              </a:ext>
            </a:extLst>
          </p:cNvPr>
          <p:cNvSpPr/>
          <p:nvPr/>
        </p:nvSpPr>
        <p:spPr>
          <a:xfrm>
            <a:off x="678236" y="2355522"/>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Key Design Choices</a:t>
            </a:r>
            <a:endParaRPr lang="en-US" sz="2200" dirty="0"/>
          </a:p>
        </p:txBody>
      </p:sp>
      <p:sp>
        <p:nvSpPr>
          <p:cNvPr id="4" name="Text 2">
            <a:extLst>
              <a:ext uri="{FF2B5EF4-FFF2-40B4-BE49-F238E27FC236}">
                <a16:creationId xmlns:a16="http://schemas.microsoft.com/office/drawing/2014/main" id="{F7406A21-F8A0-CAB2-D044-FE4F75C38EB2}"/>
              </a:ext>
            </a:extLst>
          </p:cNvPr>
          <p:cNvSpPr/>
          <p:nvPr/>
        </p:nvSpPr>
        <p:spPr>
          <a:xfrm>
            <a:off x="316729" y="2925296"/>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Support for multiple payment gateways (e.g., Stripe, Razorpay, PayPal) enhances flexibility and redundancy.</a:t>
            </a:r>
            <a:endParaRPr lang="en-US" sz="1850" dirty="0"/>
          </a:p>
        </p:txBody>
      </p:sp>
      <p:sp>
        <p:nvSpPr>
          <p:cNvPr id="5" name="Text 3">
            <a:extLst>
              <a:ext uri="{FF2B5EF4-FFF2-40B4-BE49-F238E27FC236}">
                <a16:creationId xmlns:a16="http://schemas.microsoft.com/office/drawing/2014/main" id="{B16898E8-5E8C-CCD8-1F05-BBB0F64F5E77}"/>
              </a:ext>
            </a:extLst>
          </p:cNvPr>
          <p:cNvSpPr/>
          <p:nvPr/>
        </p:nvSpPr>
        <p:spPr>
          <a:xfrm>
            <a:off x="316729" y="3775045"/>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A payment orchestration service dynamically routes transactions, maximizing performance.</a:t>
            </a:r>
            <a:endParaRPr lang="en-US" sz="1850" dirty="0"/>
          </a:p>
        </p:txBody>
      </p:sp>
      <p:sp>
        <p:nvSpPr>
          <p:cNvPr id="6" name="Text 4">
            <a:extLst>
              <a:ext uri="{FF2B5EF4-FFF2-40B4-BE49-F238E27FC236}">
                <a16:creationId xmlns:a16="http://schemas.microsoft.com/office/drawing/2014/main" id="{86887AE3-83C0-92A6-E817-AD6EC478E635}"/>
              </a:ext>
            </a:extLst>
          </p:cNvPr>
          <p:cNvSpPr/>
          <p:nvPr/>
        </p:nvSpPr>
        <p:spPr>
          <a:xfrm>
            <a:off x="6764157" y="2355521"/>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Security &amp; Compliance</a:t>
            </a:r>
            <a:endParaRPr lang="en-US" sz="2200" dirty="0"/>
          </a:p>
        </p:txBody>
      </p:sp>
      <p:sp>
        <p:nvSpPr>
          <p:cNvPr id="7" name="Text 5">
            <a:extLst>
              <a:ext uri="{FF2B5EF4-FFF2-40B4-BE49-F238E27FC236}">
                <a16:creationId xmlns:a16="http://schemas.microsoft.com/office/drawing/2014/main" id="{EC5AB288-93F1-EB55-1C07-4A1098C3DB78}"/>
              </a:ext>
            </a:extLst>
          </p:cNvPr>
          <p:cNvSpPr/>
          <p:nvPr/>
        </p:nvSpPr>
        <p:spPr>
          <a:xfrm>
            <a:off x="6370753" y="2901246"/>
            <a:ext cx="5665304"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Tokenization protects sensitive payment data, ensuring PCI DSS compliance.</a:t>
            </a:r>
            <a:endParaRPr lang="en-US" sz="1850" dirty="0"/>
          </a:p>
        </p:txBody>
      </p:sp>
      <p:sp>
        <p:nvSpPr>
          <p:cNvPr id="8" name="Text 6">
            <a:extLst>
              <a:ext uri="{FF2B5EF4-FFF2-40B4-BE49-F238E27FC236}">
                <a16:creationId xmlns:a16="http://schemas.microsoft.com/office/drawing/2014/main" id="{211A4695-615B-F363-87E8-E670DE2E792A}"/>
              </a:ext>
            </a:extLst>
          </p:cNvPr>
          <p:cNvSpPr/>
          <p:nvPr/>
        </p:nvSpPr>
        <p:spPr>
          <a:xfrm>
            <a:off x="6370753" y="3775532"/>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Offloading payment processing to third-party gateways minimizes compliance risks.</a:t>
            </a:r>
            <a:endParaRPr lang="en-US" sz="1850" dirty="0"/>
          </a:p>
        </p:txBody>
      </p:sp>
    </p:spTree>
    <p:extLst>
      <p:ext uri="{BB962C8B-B14F-4D97-AF65-F5344CB8AC3E}">
        <p14:creationId xmlns:p14="http://schemas.microsoft.com/office/powerpoint/2010/main" val="2654112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B6728-84A6-A3FF-DB8B-642CDFCE2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386" y="409353"/>
            <a:ext cx="6262762" cy="6448647"/>
          </a:xfrm>
          <a:prstGeom prst="rect">
            <a:avLst/>
          </a:prstGeom>
        </p:spPr>
      </p:pic>
      <p:sp>
        <p:nvSpPr>
          <p:cNvPr id="4" name="TextBox 3">
            <a:extLst>
              <a:ext uri="{FF2B5EF4-FFF2-40B4-BE49-F238E27FC236}">
                <a16:creationId xmlns:a16="http://schemas.microsoft.com/office/drawing/2014/main" id="{8E3766AE-EC42-908C-80EC-010B323A431C}"/>
              </a:ext>
            </a:extLst>
          </p:cNvPr>
          <p:cNvSpPr txBox="1"/>
          <p:nvPr/>
        </p:nvSpPr>
        <p:spPr>
          <a:xfrm>
            <a:off x="2732567" y="-200136"/>
            <a:ext cx="6097772" cy="725711"/>
          </a:xfrm>
          <a:prstGeom prst="rect">
            <a:avLst/>
          </a:prstGeom>
          <a:noFill/>
        </p:spPr>
        <p:txBody>
          <a:bodyPr wrap="square">
            <a:spAutoFit/>
          </a:bodyPr>
          <a:lstStyle/>
          <a:p>
            <a:pPr>
              <a:lnSpc>
                <a:spcPts val="5550"/>
              </a:lnSpc>
            </a:pPr>
            <a:r>
              <a:rPr lang="en-US" sz="2800" dirty="0">
                <a:solidFill>
                  <a:srgbClr val="1F1E1E"/>
                </a:solidFill>
                <a:latin typeface="Alexandria Semi Bold" pitchFamily="34" charset="0"/>
                <a:ea typeface="Alexandria Semi Bold" pitchFamily="34" charset="-122"/>
              </a:rPr>
              <a:t>Payment Gateway  Architecture</a:t>
            </a:r>
          </a:p>
        </p:txBody>
      </p:sp>
    </p:spTree>
    <p:extLst>
      <p:ext uri="{BB962C8B-B14F-4D97-AF65-F5344CB8AC3E}">
        <p14:creationId xmlns:p14="http://schemas.microsoft.com/office/powerpoint/2010/main" val="265450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77BB8A70-6099-88F4-B5E4-F364F5E8F39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8096435" y="1305017"/>
            <a:ext cx="3989033" cy="4518734"/>
          </a:xfrm>
          <a:prstGeom prst="rect">
            <a:avLst/>
          </a:prstGeom>
        </p:spPr>
      </p:pic>
      <p:sp>
        <p:nvSpPr>
          <p:cNvPr id="3" name="Text 0">
            <a:extLst>
              <a:ext uri="{FF2B5EF4-FFF2-40B4-BE49-F238E27FC236}">
                <a16:creationId xmlns:a16="http://schemas.microsoft.com/office/drawing/2014/main" id="{0D50770C-F879-55AD-BD1D-7FBB1777229F}"/>
              </a:ext>
            </a:extLst>
          </p:cNvPr>
          <p:cNvSpPr/>
          <p:nvPr/>
        </p:nvSpPr>
        <p:spPr>
          <a:xfrm>
            <a:off x="680032" y="1656396"/>
            <a:ext cx="7416403" cy="2035709"/>
          </a:xfrm>
          <a:prstGeom prst="rect">
            <a:avLst/>
          </a:prstGeom>
          <a:noFill/>
          <a:ln/>
        </p:spPr>
        <p:txBody>
          <a:bodyPr wrap="squar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NFR Requirement: Monetization Strategies for Our Ticket Platform</a:t>
            </a:r>
            <a:endParaRPr lang="en-US" sz="4400" dirty="0"/>
          </a:p>
        </p:txBody>
      </p:sp>
      <p:sp>
        <p:nvSpPr>
          <p:cNvPr id="4" name="Text 1">
            <a:extLst>
              <a:ext uri="{FF2B5EF4-FFF2-40B4-BE49-F238E27FC236}">
                <a16:creationId xmlns:a16="http://schemas.microsoft.com/office/drawing/2014/main" id="{0002D83D-543E-F0EB-EE0B-6A92A08D5C2B}"/>
              </a:ext>
            </a:extLst>
          </p:cNvPr>
          <p:cNvSpPr/>
          <p:nvPr/>
        </p:nvSpPr>
        <p:spPr>
          <a:xfrm>
            <a:off x="863798" y="4091107"/>
            <a:ext cx="7416403"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This section explores the key monetization strategies for our online ticketing platform, focusing on revenue streams, business model, and strategic partnerships.</a:t>
            </a:r>
            <a:endParaRPr lang="en-US" sz="1900" dirty="0"/>
          </a:p>
        </p:txBody>
      </p:sp>
    </p:spTree>
    <p:extLst>
      <p:ext uri="{BB962C8B-B14F-4D97-AF65-F5344CB8AC3E}">
        <p14:creationId xmlns:p14="http://schemas.microsoft.com/office/powerpoint/2010/main" val="3136761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61B39460-7193-81F4-8308-FCF4135598A8}"/>
              </a:ext>
            </a:extLst>
          </p:cNvPr>
          <p:cNvSpPr/>
          <p:nvPr/>
        </p:nvSpPr>
        <p:spPr>
          <a:xfrm>
            <a:off x="5584188" y="1342348"/>
            <a:ext cx="3652083" cy="5408456"/>
          </a:xfrm>
          <a:prstGeom prst="roundRect">
            <a:avLst>
              <a:gd name="adj" fmla="val 9934"/>
            </a:avLst>
          </a:prstGeom>
          <a:solidFill>
            <a:srgbClr val="F3F3FF"/>
          </a:solidFill>
          <a:ln w="22860">
            <a:solidFill>
              <a:srgbClr val="2D4DF2"/>
            </a:solidFill>
            <a:prstDash val="solid"/>
          </a:ln>
        </p:spPr>
      </p:sp>
      <p:sp>
        <p:nvSpPr>
          <p:cNvPr id="3" name="Text 0">
            <a:extLst>
              <a:ext uri="{FF2B5EF4-FFF2-40B4-BE49-F238E27FC236}">
                <a16:creationId xmlns:a16="http://schemas.microsoft.com/office/drawing/2014/main" id="{20043B6A-C4F5-C9CB-4A52-496C68DE2696}"/>
              </a:ext>
            </a:extLst>
          </p:cNvPr>
          <p:cNvSpPr/>
          <p:nvPr/>
        </p:nvSpPr>
        <p:spPr>
          <a:xfrm>
            <a:off x="2505767" y="256352"/>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Key Requirements</a:t>
            </a:r>
            <a:endParaRPr lang="en-US" sz="4400" dirty="0"/>
          </a:p>
        </p:txBody>
      </p:sp>
      <p:sp>
        <p:nvSpPr>
          <p:cNvPr id="4" name="Shape 1">
            <a:extLst>
              <a:ext uri="{FF2B5EF4-FFF2-40B4-BE49-F238E27FC236}">
                <a16:creationId xmlns:a16="http://schemas.microsoft.com/office/drawing/2014/main" id="{78BA128F-83EF-CECD-F4AE-1AC9401F1253}"/>
              </a:ext>
            </a:extLst>
          </p:cNvPr>
          <p:cNvSpPr/>
          <p:nvPr/>
        </p:nvSpPr>
        <p:spPr>
          <a:xfrm>
            <a:off x="1669929" y="1321118"/>
            <a:ext cx="3652083" cy="5408456"/>
          </a:xfrm>
          <a:prstGeom prst="roundRect">
            <a:avLst>
              <a:gd name="adj" fmla="val 9934"/>
            </a:avLst>
          </a:prstGeom>
          <a:solidFill>
            <a:srgbClr val="F3F3FF"/>
          </a:solidFill>
          <a:ln w="22860">
            <a:solidFill>
              <a:srgbClr val="2D4DF2"/>
            </a:solidFill>
            <a:prstDash val="solid"/>
          </a:ln>
        </p:spPr>
      </p:sp>
      <p:sp>
        <p:nvSpPr>
          <p:cNvPr id="5" name="Text 2">
            <a:extLst>
              <a:ext uri="{FF2B5EF4-FFF2-40B4-BE49-F238E27FC236}">
                <a16:creationId xmlns:a16="http://schemas.microsoft.com/office/drawing/2014/main" id="{A3F6FC9C-DA83-8476-5A8D-F582BFD1C214}"/>
              </a:ext>
            </a:extLst>
          </p:cNvPr>
          <p:cNvSpPr/>
          <p:nvPr/>
        </p:nvSpPr>
        <p:spPr>
          <a:xfrm>
            <a:off x="1932105" y="1583292"/>
            <a:ext cx="3090267" cy="703898"/>
          </a:xfrm>
          <a:prstGeom prst="rect">
            <a:avLst/>
          </a:prstGeom>
          <a:noFill/>
          <a:ln/>
        </p:spPr>
        <p:txBody>
          <a:bodyPr wrap="squar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Functional Requirements</a:t>
            </a:r>
            <a:endParaRPr lang="en-US" sz="2200" dirty="0"/>
          </a:p>
        </p:txBody>
      </p:sp>
      <p:sp>
        <p:nvSpPr>
          <p:cNvPr id="6" name="Text 3">
            <a:extLst>
              <a:ext uri="{FF2B5EF4-FFF2-40B4-BE49-F238E27FC236}">
                <a16:creationId xmlns:a16="http://schemas.microsoft.com/office/drawing/2014/main" id="{80F61816-FCA2-B0BB-51F9-98D2627F3F53}"/>
              </a:ext>
            </a:extLst>
          </p:cNvPr>
          <p:cNvSpPr/>
          <p:nvPr/>
        </p:nvSpPr>
        <p:spPr>
          <a:xfrm>
            <a:off x="1950836" y="2313816"/>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User registration, login, and profile management</a:t>
            </a:r>
            <a:endParaRPr lang="en-US" sz="1850" dirty="0"/>
          </a:p>
        </p:txBody>
      </p:sp>
      <p:sp>
        <p:nvSpPr>
          <p:cNvPr id="7" name="Text 4">
            <a:extLst>
              <a:ext uri="{FF2B5EF4-FFF2-40B4-BE49-F238E27FC236}">
                <a16:creationId xmlns:a16="http://schemas.microsoft.com/office/drawing/2014/main" id="{A77044F2-5780-A42B-72DC-DF1DDCECD90A}"/>
              </a:ext>
            </a:extLst>
          </p:cNvPr>
          <p:cNvSpPr/>
          <p:nvPr/>
        </p:nvSpPr>
        <p:spPr>
          <a:xfrm>
            <a:off x="1932105" y="3280528"/>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Real-time seat selection and booking</a:t>
            </a:r>
            <a:endParaRPr lang="en-US" sz="1850" dirty="0"/>
          </a:p>
        </p:txBody>
      </p:sp>
      <p:sp>
        <p:nvSpPr>
          <p:cNvPr id="8" name="Text 5">
            <a:extLst>
              <a:ext uri="{FF2B5EF4-FFF2-40B4-BE49-F238E27FC236}">
                <a16:creationId xmlns:a16="http://schemas.microsoft.com/office/drawing/2014/main" id="{84D2F57F-E3EB-3448-788C-2E255884346C}"/>
              </a:ext>
            </a:extLst>
          </p:cNvPr>
          <p:cNvSpPr/>
          <p:nvPr/>
        </p:nvSpPr>
        <p:spPr>
          <a:xfrm>
            <a:off x="1932105" y="4130277"/>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Payment gateway integration</a:t>
            </a:r>
            <a:endParaRPr lang="en-US" sz="1850" dirty="0"/>
          </a:p>
        </p:txBody>
      </p:sp>
      <p:sp>
        <p:nvSpPr>
          <p:cNvPr id="9" name="Text 6">
            <a:extLst>
              <a:ext uri="{FF2B5EF4-FFF2-40B4-BE49-F238E27FC236}">
                <a16:creationId xmlns:a16="http://schemas.microsoft.com/office/drawing/2014/main" id="{58324B8E-0CD5-B9F1-06DF-8C73EC236831}"/>
              </a:ext>
            </a:extLst>
          </p:cNvPr>
          <p:cNvSpPr/>
          <p:nvPr/>
        </p:nvSpPr>
        <p:spPr>
          <a:xfrm>
            <a:off x="1932105" y="4980026"/>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Notification system for booking confirmations</a:t>
            </a:r>
            <a:endParaRPr lang="en-US" sz="1850" dirty="0"/>
          </a:p>
        </p:txBody>
      </p:sp>
      <p:sp>
        <p:nvSpPr>
          <p:cNvPr id="10" name="Text 7">
            <a:extLst>
              <a:ext uri="{FF2B5EF4-FFF2-40B4-BE49-F238E27FC236}">
                <a16:creationId xmlns:a16="http://schemas.microsoft.com/office/drawing/2014/main" id="{C5113FA8-D35F-4069-5C18-2241F853F95D}"/>
              </a:ext>
            </a:extLst>
          </p:cNvPr>
          <p:cNvSpPr/>
          <p:nvPr/>
        </p:nvSpPr>
        <p:spPr>
          <a:xfrm>
            <a:off x="1932105" y="5829776"/>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Localization for multiple languages and regions</a:t>
            </a:r>
            <a:endParaRPr lang="en-US" sz="1850" dirty="0"/>
          </a:p>
        </p:txBody>
      </p:sp>
      <p:sp>
        <p:nvSpPr>
          <p:cNvPr id="11" name="Text 9">
            <a:extLst>
              <a:ext uri="{FF2B5EF4-FFF2-40B4-BE49-F238E27FC236}">
                <a16:creationId xmlns:a16="http://schemas.microsoft.com/office/drawing/2014/main" id="{48656E43-B635-B451-9E5E-DDB78320E902}"/>
              </a:ext>
            </a:extLst>
          </p:cNvPr>
          <p:cNvSpPr/>
          <p:nvPr/>
        </p:nvSpPr>
        <p:spPr>
          <a:xfrm>
            <a:off x="6022345" y="1366132"/>
            <a:ext cx="3090267" cy="703898"/>
          </a:xfrm>
          <a:prstGeom prst="rect">
            <a:avLst/>
          </a:prstGeom>
          <a:noFill/>
          <a:ln/>
        </p:spPr>
        <p:txBody>
          <a:bodyPr wrap="squar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Non-Functional Requirements</a:t>
            </a:r>
            <a:endParaRPr lang="en-US" sz="2200" dirty="0"/>
          </a:p>
        </p:txBody>
      </p:sp>
      <p:sp>
        <p:nvSpPr>
          <p:cNvPr id="12" name="Text 10">
            <a:extLst>
              <a:ext uri="{FF2B5EF4-FFF2-40B4-BE49-F238E27FC236}">
                <a16:creationId xmlns:a16="http://schemas.microsoft.com/office/drawing/2014/main" id="{154A6E85-B247-E5E0-FDFC-714E23035D46}"/>
              </a:ext>
            </a:extLst>
          </p:cNvPr>
          <p:cNvSpPr/>
          <p:nvPr/>
        </p:nvSpPr>
        <p:spPr>
          <a:xfrm>
            <a:off x="5786039" y="2287190"/>
            <a:ext cx="3090267" cy="1292661"/>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Scalability: Handle traffic spikes during blockbuster releases</a:t>
            </a:r>
            <a:endParaRPr lang="en-US" sz="1850" dirty="0"/>
          </a:p>
        </p:txBody>
      </p:sp>
      <p:sp>
        <p:nvSpPr>
          <p:cNvPr id="13" name="Text 11">
            <a:extLst>
              <a:ext uri="{FF2B5EF4-FFF2-40B4-BE49-F238E27FC236}">
                <a16:creationId xmlns:a16="http://schemas.microsoft.com/office/drawing/2014/main" id="{580A1EC0-6F53-3521-0B84-2747385951EA}"/>
              </a:ext>
            </a:extLst>
          </p:cNvPr>
          <p:cNvSpPr/>
          <p:nvPr/>
        </p:nvSpPr>
        <p:spPr>
          <a:xfrm>
            <a:off x="5830641" y="3424870"/>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Availability: Ensure 99.99% uptime</a:t>
            </a:r>
            <a:endParaRPr lang="en-US" sz="1850" dirty="0"/>
          </a:p>
        </p:txBody>
      </p:sp>
      <p:sp>
        <p:nvSpPr>
          <p:cNvPr id="14" name="Text 12">
            <a:extLst>
              <a:ext uri="{FF2B5EF4-FFF2-40B4-BE49-F238E27FC236}">
                <a16:creationId xmlns:a16="http://schemas.microsoft.com/office/drawing/2014/main" id="{2D3A61B0-3DF6-BD26-2D1A-1697F3C5CFDF}"/>
              </a:ext>
            </a:extLst>
          </p:cNvPr>
          <p:cNvSpPr/>
          <p:nvPr/>
        </p:nvSpPr>
        <p:spPr>
          <a:xfrm>
            <a:off x="5830641" y="4216924"/>
            <a:ext cx="3326573" cy="1149072"/>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Security: Comply with PCI DSS for payment processing &amp; OWSP Threat mitigation</a:t>
            </a:r>
            <a:endParaRPr lang="en-US" sz="1850" dirty="0"/>
          </a:p>
        </p:txBody>
      </p:sp>
      <p:sp>
        <p:nvSpPr>
          <p:cNvPr id="15" name="Text 13">
            <a:extLst>
              <a:ext uri="{FF2B5EF4-FFF2-40B4-BE49-F238E27FC236}">
                <a16:creationId xmlns:a16="http://schemas.microsoft.com/office/drawing/2014/main" id="{CD278BB7-90DA-5C7D-DC30-C54851197813}"/>
              </a:ext>
            </a:extLst>
          </p:cNvPr>
          <p:cNvSpPr/>
          <p:nvPr/>
        </p:nvSpPr>
        <p:spPr>
          <a:xfrm>
            <a:off x="5830642" y="5392002"/>
            <a:ext cx="3090267" cy="1149072"/>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Performance: Low latency for users across multiple regions &amp; cities.</a:t>
            </a:r>
            <a:endParaRPr lang="en-US" sz="1850" dirty="0"/>
          </a:p>
        </p:txBody>
      </p:sp>
    </p:spTree>
    <p:extLst>
      <p:ext uri="{BB962C8B-B14F-4D97-AF65-F5344CB8AC3E}">
        <p14:creationId xmlns:p14="http://schemas.microsoft.com/office/powerpoint/2010/main" val="2760448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85C00AF-C813-F971-A97E-5F26067C076C}"/>
              </a:ext>
            </a:extLst>
          </p:cNvPr>
          <p:cNvSpPr/>
          <p:nvPr/>
        </p:nvSpPr>
        <p:spPr>
          <a:xfrm>
            <a:off x="0" y="858467"/>
            <a:ext cx="10928412" cy="701278"/>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rPr>
              <a:t>Revenue Streams: A Multifaceted Approach</a:t>
            </a:r>
          </a:p>
        </p:txBody>
      </p:sp>
      <p:sp>
        <p:nvSpPr>
          <p:cNvPr id="3" name="Text 1">
            <a:extLst>
              <a:ext uri="{FF2B5EF4-FFF2-40B4-BE49-F238E27FC236}">
                <a16:creationId xmlns:a16="http://schemas.microsoft.com/office/drawing/2014/main" id="{3C196C8F-16CA-2D49-E221-7E0672A47C4D}"/>
              </a:ext>
            </a:extLst>
          </p:cNvPr>
          <p:cNvSpPr/>
          <p:nvPr/>
        </p:nvSpPr>
        <p:spPr>
          <a:xfrm>
            <a:off x="234392" y="2176727"/>
            <a:ext cx="243250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Booking Fees</a:t>
            </a:r>
            <a:endParaRPr lang="en-US" sz="2200" dirty="0"/>
          </a:p>
        </p:txBody>
      </p:sp>
      <p:sp>
        <p:nvSpPr>
          <p:cNvPr id="4" name="Text 2">
            <a:extLst>
              <a:ext uri="{FF2B5EF4-FFF2-40B4-BE49-F238E27FC236}">
                <a16:creationId xmlns:a16="http://schemas.microsoft.com/office/drawing/2014/main" id="{55E32FE0-36ED-C155-4693-897DCCD660BE}"/>
              </a:ext>
            </a:extLst>
          </p:cNvPr>
          <p:cNvSpPr/>
          <p:nvPr/>
        </p:nvSpPr>
        <p:spPr>
          <a:xfrm>
            <a:off x="0" y="2774182"/>
            <a:ext cx="5333799"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Charge a small commission on every ticket booking, typically ranging from 2-5% of the ticket price. This provides a consistent revenue stream based on transaction volume.</a:t>
            </a:r>
            <a:endParaRPr lang="en-US" sz="1900" dirty="0"/>
          </a:p>
        </p:txBody>
      </p:sp>
      <p:sp>
        <p:nvSpPr>
          <p:cNvPr id="5" name="Text 3">
            <a:extLst>
              <a:ext uri="{FF2B5EF4-FFF2-40B4-BE49-F238E27FC236}">
                <a16:creationId xmlns:a16="http://schemas.microsoft.com/office/drawing/2014/main" id="{202E1CE6-8936-5FCC-A614-21F446F4D679}"/>
              </a:ext>
            </a:extLst>
          </p:cNvPr>
          <p:cNvSpPr/>
          <p:nvPr/>
        </p:nvSpPr>
        <p:spPr>
          <a:xfrm>
            <a:off x="6760131" y="2176727"/>
            <a:ext cx="390989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Subscription Plans for Theatres</a:t>
            </a:r>
            <a:endParaRPr lang="en-US" sz="2200" dirty="0"/>
          </a:p>
        </p:txBody>
      </p:sp>
      <p:sp>
        <p:nvSpPr>
          <p:cNvPr id="6" name="Text 4">
            <a:extLst>
              <a:ext uri="{FF2B5EF4-FFF2-40B4-BE49-F238E27FC236}">
                <a16:creationId xmlns:a16="http://schemas.microsoft.com/office/drawing/2014/main" id="{A7C5B3A0-7E8C-8754-3BDE-AEE092C20634}"/>
              </a:ext>
            </a:extLst>
          </p:cNvPr>
          <p:cNvSpPr/>
          <p:nvPr/>
        </p:nvSpPr>
        <p:spPr>
          <a:xfrm>
            <a:off x="6760131" y="2774183"/>
            <a:ext cx="5333799"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Offer subscription plans to theatres providing access to a suite of SaaS tools, such as theatre management software, data analytics dashboards, and marketing automation features.</a:t>
            </a:r>
            <a:endParaRPr lang="en-US" sz="1900" dirty="0"/>
          </a:p>
        </p:txBody>
      </p:sp>
    </p:spTree>
    <p:extLst>
      <p:ext uri="{BB962C8B-B14F-4D97-AF65-F5344CB8AC3E}">
        <p14:creationId xmlns:p14="http://schemas.microsoft.com/office/powerpoint/2010/main" val="1587576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EEE417F-F4BD-7900-01DC-E2004DE21F62}"/>
              </a:ext>
            </a:extLst>
          </p:cNvPr>
          <p:cNvSpPr/>
          <p:nvPr/>
        </p:nvSpPr>
        <p:spPr>
          <a:xfrm>
            <a:off x="627469" y="1041971"/>
            <a:ext cx="6398975" cy="701278"/>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rPr>
              <a:t>Additional Revenue Sources</a:t>
            </a:r>
          </a:p>
        </p:txBody>
      </p:sp>
      <p:pic>
        <p:nvPicPr>
          <p:cNvPr id="3" name="Image 1" descr="preencoded.png">
            <a:extLst>
              <a:ext uri="{FF2B5EF4-FFF2-40B4-BE49-F238E27FC236}">
                <a16:creationId xmlns:a16="http://schemas.microsoft.com/office/drawing/2014/main" id="{BCACEF3C-DA75-D069-2D66-3DF1EA76522E}"/>
              </a:ext>
            </a:extLst>
          </p:cNvPr>
          <p:cNvPicPr>
            <a:picLocks noChangeAspect="1"/>
          </p:cNvPicPr>
          <p:nvPr/>
        </p:nvPicPr>
        <p:blipFill>
          <a:blip r:embed="rId2"/>
          <a:stretch>
            <a:fillRect/>
          </a:stretch>
        </p:blipFill>
        <p:spPr>
          <a:xfrm>
            <a:off x="384404" y="2488699"/>
            <a:ext cx="486131" cy="616982"/>
          </a:xfrm>
          <a:prstGeom prst="rect">
            <a:avLst/>
          </a:prstGeom>
        </p:spPr>
      </p:pic>
      <p:sp>
        <p:nvSpPr>
          <p:cNvPr id="4" name="Text 1">
            <a:extLst>
              <a:ext uri="{FF2B5EF4-FFF2-40B4-BE49-F238E27FC236}">
                <a16:creationId xmlns:a16="http://schemas.microsoft.com/office/drawing/2014/main" id="{662C5CDF-45BC-4A0C-8DA6-0BC78CD97A9E}"/>
              </a:ext>
            </a:extLst>
          </p:cNvPr>
          <p:cNvSpPr/>
          <p:nvPr/>
        </p:nvSpPr>
        <p:spPr>
          <a:xfrm>
            <a:off x="384405" y="3352497"/>
            <a:ext cx="2399510"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Targeted Advertising</a:t>
            </a:r>
            <a:endParaRPr lang="en-US" sz="2200" dirty="0"/>
          </a:p>
        </p:txBody>
      </p:sp>
      <p:sp>
        <p:nvSpPr>
          <p:cNvPr id="5" name="Text 2">
            <a:extLst>
              <a:ext uri="{FF2B5EF4-FFF2-40B4-BE49-F238E27FC236}">
                <a16:creationId xmlns:a16="http://schemas.microsoft.com/office/drawing/2014/main" id="{DACD23EF-B1B8-5298-EBEE-DD3870081EB8}"/>
              </a:ext>
            </a:extLst>
          </p:cNvPr>
          <p:cNvSpPr/>
          <p:nvPr/>
        </p:nvSpPr>
        <p:spPr>
          <a:xfrm>
            <a:off x="384405" y="3851131"/>
            <a:ext cx="4937298"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Generate revenue through targeted advertisements for upcoming movies, events, or promotions displayed to users based on their interests and preferences.</a:t>
            </a:r>
            <a:endParaRPr lang="en-US" sz="1900" dirty="0"/>
          </a:p>
        </p:txBody>
      </p:sp>
      <p:pic>
        <p:nvPicPr>
          <p:cNvPr id="6" name="Image 2" descr="preencoded.png">
            <a:extLst>
              <a:ext uri="{FF2B5EF4-FFF2-40B4-BE49-F238E27FC236}">
                <a16:creationId xmlns:a16="http://schemas.microsoft.com/office/drawing/2014/main" id="{2C9BBE76-05A1-D981-3F43-A6CAB6260897}"/>
              </a:ext>
            </a:extLst>
          </p:cNvPr>
          <p:cNvPicPr>
            <a:picLocks noChangeAspect="1"/>
          </p:cNvPicPr>
          <p:nvPr/>
        </p:nvPicPr>
        <p:blipFill>
          <a:blip r:embed="rId3"/>
          <a:stretch>
            <a:fillRect/>
          </a:stretch>
        </p:blipFill>
        <p:spPr>
          <a:xfrm>
            <a:off x="7020829" y="2488699"/>
            <a:ext cx="486131" cy="616982"/>
          </a:xfrm>
          <a:prstGeom prst="rect">
            <a:avLst/>
          </a:prstGeom>
        </p:spPr>
      </p:pic>
      <p:sp>
        <p:nvSpPr>
          <p:cNvPr id="7" name="Text 3">
            <a:extLst>
              <a:ext uri="{FF2B5EF4-FFF2-40B4-BE49-F238E27FC236}">
                <a16:creationId xmlns:a16="http://schemas.microsoft.com/office/drawing/2014/main" id="{C9229835-8E24-B97D-C4D6-ADA0E43E644A}"/>
              </a:ext>
            </a:extLst>
          </p:cNvPr>
          <p:cNvSpPr/>
          <p:nvPr/>
        </p:nvSpPr>
        <p:spPr>
          <a:xfrm>
            <a:off x="7020829" y="3352497"/>
            <a:ext cx="3597389"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Payment Gateway Partnerships</a:t>
            </a:r>
            <a:endParaRPr lang="en-US" sz="2200" dirty="0"/>
          </a:p>
        </p:txBody>
      </p:sp>
      <p:sp>
        <p:nvSpPr>
          <p:cNvPr id="8" name="Text 4">
            <a:extLst>
              <a:ext uri="{FF2B5EF4-FFF2-40B4-BE49-F238E27FC236}">
                <a16:creationId xmlns:a16="http://schemas.microsoft.com/office/drawing/2014/main" id="{E69B4E66-94ED-9D4C-F776-DC9C1BA4C205}"/>
              </a:ext>
            </a:extLst>
          </p:cNvPr>
          <p:cNvSpPr/>
          <p:nvPr/>
        </p:nvSpPr>
        <p:spPr>
          <a:xfrm>
            <a:off x="7020829" y="3851131"/>
            <a:ext cx="4937392"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Partner with payment gateway providers, earning a commission for high transaction volumes on the platform.</a:t>
            </a:r>
            <a:endParaRPr lang="en-US" sz="1900" dirty="0"/>
          </a:p>
        </p:txBody>
      </p:sp>
    </p:spTree>
    <p:extLst>
      <p:ext uri="{BB962C8B-B14F-4D97-AF65-F5344CB8AC3E}">
        <p14:creationId xmlns:p14="http://schemas.microsoft.com/office/powerpoint/2010/main" val="1220662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6354D2A-9346-F96D-0152-D3F3386D3E5C}"/>
              </a:ext>
            </a:extLst>
          </p:cNvPr>
          <p:cNvSpPr/>
          <p:nvPr/>
        </p:nvSpPr>
        <p:spPr>
          <a:xfrm>
            <a:off x="101301" y="321585"/>
            <a:ext cx="12544782" cy="673060"/>
          </a:xfrm>
          <a:prstGeom prst="rect">
            <a:avLst/>
          </a:prstGeom>
          <a:noFill/>
          <a:ln/>
        </p:spPr>
        <p:txBody>
          <a:bodyPr wrap="none" lIns="0" tIns="0" rIns="0" bIns="0" rtlCol="0" anchor="t"/>
          <a:lstStyle/>
          <a:p>
            <a:pPr indent="0">
              <a:lnSpc>
                <a:spcPts val="5500"/>
              </a:lnSpc>
              <a:buNone/>
            </a:pPr>
            <a:r>
              <a:rPr lang="en-US" sz="4400" kern="0" spc="-89" dirty="0">
                <a:solidFill>
                  <a:srgbClr val="000000"/>
                </a:solidFill>
                <a:latin typeface="Source Serif Pro Semi Bold" pitchFamily="34" charset="0"/>
                <a:ea typeface="Source Serif Pro Semi Bold" pitchFamily="34" charset="-122"/>
              </a:rPr>
              <a:t>Business Model: Value for Users and Theatres</a:t>
            </a:r>
          </a:p>
        </p:txBody>
      </p:sp>
      <p:pic>
        <p:nvPicPr>
          <p:cNvPr id="3" name="Image 0" descr="preencoded.png">
            <a:extLst>
              <a:ext uri="{FF2B5EF4-FFF2-40B4-BE49-F238E27FC236}">
                <a16:creationId xmlns:a16="http://schemas.microsoft.com/office/drawing/2014/main" id="{C2FFEB52-0B28-B7D7-7B85-42E9BFDAFC94}"/>
              </a:ext>
            </a:extLst>
          </p:cNvPr>
          <p:cNvPicPr>
            <a:picLocks noChangeAspect="1"/>
          </p:cNvPicPr>
          <p:nvPr/>
        </p:nvPicPr>
        <p:blipFill>
          <a:blip r:embed="rId2"/>
          <a:stretch>
            <a:fillRect/>
          </a:stretch>
        </p:blipFill>
        <p:spPr>
          <a:xfrm>
            <a:off x="2274073" y="1468514"/>
            <a:ext cx="2140268" cy="1308021"/>
          </a:xfrm>
          <a:prstGeom prst="rect">
            <a:avLst/>
          </a:prstGeom>
        </p:spPr>
      </p:pic>
      <p:sp>
        <p:nvSpPr>
          <p:cNvPr id="4" name="Text 1">
            <a:extLst>
              <a:ext uri="{FF2B5EF4-FFF2-40B4-BE49-F238E27FC236}">
                <a16:creationId xmlns:a16="http://schemas.microsoft.com/office/drawing/2014/main" id="{C1A1877B-A696-8B5C-C0CA-3B89458F3B4A}"/>
              </a:ext>
            </a:extLst>
          </p:cNvPr>
          <p:cNvSpPr/>
          <p:nvPr/>
        </p:nvSpPr>
        <p:spPr>
          <a:xfrm>
            <a:off x="3287533" y="2060969"/>
            <a:ext cx="113228" cy="444341"/>
          </a:xfrm>
          <a:prstGeom prst="rect">
            <a:avLst/>
          </a:prstGeom>
          <a:noFill/>
          <a:ln/>
        </p:spPr>
        <p:txBody>
          <a:bodyPr wrap="none" lIns="0" tIns="0" rIns="0" bIns="0" rtlCol="0" anchor="t"/>
          <a:lstStyle/>
          <a:p>
            <a:pPr marL="0" indent="0" algn="ctr">
              <a:lnSpc>
                <a:spcPts val="3450"/>
              </a:lnSpc>
              <a:buNone/>
            </a:pPr>
            <a:r>
              <a:rPr lang="en-US" sz="2300" b="1" kern="0" spc="-23" dirty="0">
                <a:solidFill>
                  <a:srgbClr val="3D3838"/>
                </a:solidFill>
                <a:latin typeface="Montserrat Bold" pitchFamily="34" charset="0"/>
                <a:ea typeface="Montserrat Bold" pitchFamily="34" charset="-122"/>
                <a:cs typeface="Montserrat Bold" pitchFamily="34" charset="-120"/>
              </a:rPr>
              <a:t>1</a:t>
            </a:r>
            <a:endParaRPr lang="en-US" sz="2300" dirty="0"/>
          </a:p>
        </p:txBody>
      </p:sp>
      <p:sp>
        <p:nvSpPr>
          <p:cNvPr id="5" name="Text 2">
            <a:extLst>
              <a:ext uri="{FF2B5EF4-FFF2-40B4-BE49-F238E27FC236}">
                <a16:creationId xmlns:a16="http://schemas.microsoft.com/office/drawing/2014/main" id="{ECF3CC17-97A3-EB97-7078-00FB30535ACC}"/>
              </a:ext>
            </a:extLst>
          </p:cNvPr>
          <p:cNvSpPr/>
          <p:nvPr/>
        </p:nvSpPr>
        <p:spPr>
          <a:xfrm>
            <a:off x="4651275" y="1954170"/>
            <a:ext cx="1915954" cy="336590"/>
          </a:xfrm>
          <a:prstGeom prst="rect">
            <a:avLst/>
          </a:prstGeom>
          <a:noFill/>
          <a:ln/>
        </p:spPr>
        <p:txBody>
          <a:bodyPr wrap="none" lIns="0" tIns="0" rIns="0" bIns="0" rtlCol="0" anchor="t"/>
          <a:lstStyle/>
          <a:p>
            <a:pPr marL="0" indent="0" algn="l">
              <a:lnSpc>
                <a:spcPts val="2650"/>
              </a:lnSpc>
              <a:buNone/>
            </a:pPr>
            <a:r>
              <a:rPr lang="en-US" sz="2100" b="1" kern="0" spc="-21" dirty="0">
                <a:solidFill>
                  <a:srgbClr val="3D3838"/>
                </a:solidFill>
                <a:latin typeface="Montserrat Bold" pitchFamily="34" charset="0"/>
                <a:ea typeface="Montserrat Bold" pitchFamily="34" charset="-122"/>
                <a:cs typeface="Montserrat Bold" pitchFamily="34" charset="-120"/>
              </a:rPr>
              <a:t>Free for Users</a:t>
            </a:r>
            <a:endParaRPr lang="en-US" sz="2100" dirty="0"/>
          </a:p>
        </p:txBody>
      </p:sp>
      <p:sp>
        <p:nvSpPr>
          <p:cNvPr id="6" name="Shape 3">
            <a:extLst>
              <a:ext uri="{FF2B5EF4-FFF2-40B4-BE49-F238E27FC236}">
                <a16:creationId xmlns:a16="http://schemas.microsoft.com/office/drawing/2014/main" id="{7656EDDC-7A42-CE31-5F66-4DB05AE45694}"/>
              </a:ext>
            </a:extLst>
          </p:cNvPr>
          <p:cNvSpPr/>
          <p:nvPr/>
        </p:nvSpPr>
        <p:spPr>
          <a:xfrm flipV="1">
            <a:off x="4473514" y="2745103"/>
            <a:ext cx="7577588" cy="45719"/>
          </a:xfrm>
          <a:prstGeom prst="roundRect">
            <a:avLst>
              <a:gd name="adj" fmla="val 233227"/>
            </a:avLst>
          </a:prstGeom>
          <a:solidFill>
            <a:srgbClr val="D8D4D4"/>
          </a:solidFill>
          <a:ln/>
        </p:spPr>
      </p:sp>
      <p:pic>
        <p:nvPicPr>
          <p:cNvPr id="7" name="Image 1" descr="preencoded.png">
            <a:extLst>
              <a:ext uri="{FF2B5EF4-FFF2-40B4-BE49-F238E27FC236}">
                <a16:creationId xmlns:a16="http://schemas.microsoft.com/office/drawing/2014/main" id="{AC25DD73-1A33-4582-6D66-80B76D7D7313}"/>
              </a:ext>
            </a:extLst>
          </p:cNvPr>
          <p:cNvPicPr>
            <a:picLocks noChangeAspect="1"/>
          </p:cNvPicPr>
          <p:nvPr/>
        </p:nvPicPr>
        <p:blipFill>
          <a:blip r:embed="rId3"/>
          <a:stretch>
            <a:fillRect/>
          </a:stretch>
        </p:blipFill>
        <p:spPr>
          <a:xfrm>
            <a:off x="1203820" y="2835709"/>
            <a:ext cx="4280654" cy="1308021"/>
          </a:xfrm>
          <a:prstGeom prst="rect">
            <a:avLst/>
          </a:prstGeom>
        </p:spPr>
      </p:pic>
      <p:sp>
        <p:nvSpPr>
          <p:cNvPr id="8" name="Text 4">
            <a:extLst>
              <a:ext uri="{FF2B5EF4-FFF2-40B4-BE49-F238E27FC236}">
                <a16:creationId xmlns:a16="http://schemas.microsoft.com/office/drawing/2014/main" id="{E10A9114-8603-33F6-6DB7-C5612B645521}"/>
              </a:ext>
            </a:extLst>
          </p:cNvPr>
          <p:cNvSpPr/>
          <p:nvPr/>
        </p:nvSpPr>
        <p:spPr>
          <a:xfrm>
            <a:off x="3258244" y="3267548"/>
            <a:ext cx="171807" cy="444341"/>
          </a:xfrm>
          <a:prstGeom prst="rect">
            <a:avLst/>
          </a:prstGeom>
          <a:noFill/>
          <a:ln/>
        </p:spPr>
        <p:txBody>
          <a:bodyPr wrap="none" lIns="0" tIns="0" rIns="0" bIns="0" rtlCol="0" anchor="t"/>
          <a:lstStyle/>
          <a:p>
            <a:pPr marL="0" indent="0" algn="ctr">
              <a:lnSpc>
                <a:spcPts val="3450"/>
              </a:lnSpc>
              <a:buNone/>
            </a:pPr>
            <a:r>
              <a:rPr lang="en-US" sz="2300" b="1" kern="0" spc="-23" dirty="0">
                <a:solidFill>
                  <a:srgbClr val="3D3838"/>
                </a:solidFill>
                <a:latin typeface="Montserrat Bold" pitchFamily="34" charset="0"/>
                <a:ea typeface="Montserrat Bold" pitchFamily="34" charset="-122"/>
                <a:cs typeface="Montserrat Bold" pitchFamily="34" charset="-120"/>
              </a:rPr>
              <a:t>2</a:t>
            </a:r>
            <a:endParaRPr lang="en-US" sz="2300" dirty="0"/>
          </a:p>
        </p:txBody>
      </p:sp>
      <p:sp>
        <p:nvSpPr>
          <p:cNvPr id="9" name="Text 5">
            <a:extLst>
              <a:ext uri="{FF2B5EF4-FFF2-40B4-BE49-F238E27FC236}">
                <a16:creationId xmlns:a16="http://schemas.microsoft.com/office/drawing/2014/main" id="{9148ED65-824F-0A9D-F5FB-6F43310F0EE2}"/>
              </a:ext>
            </a:extLst>
          </p:cNvPr>
          <p:cNvSpPr/>
          <p:nvPr/>
        </p:nvSpPr>
        <p:spPr>
          <a:xfrm>
            <a:off x="5721409" y="3072643"/>
            <a:ext cx="2570321" cy="336590"/>
          </a:xfrm>
          <a:prstGeom prst="rect">
            <a:avLst/>
          </a:prstGeom>
          <a:noFill/>
          <a:ln/>
        </p:spPr>
        <p:txBody>
          <a:bodyPr wrap="none" lIns="0" tIns="0" rIns="0" bIns="0" rtlCol="0" anchor="t"/>
          <a:lstStyle/>
          <a:p>
            <a:pPr marL="0" indent="0" algn="l">
              <a:lnSpc>
                <a:spcPts val="2650"/>
              </a:lnSpc>
              <a:buNone/>
            </a:pPr>
            <a:r>
              <a:rPr lang="en-US" sz="2100" b="1" kern="0" spc="-21" dirty="0">
                <a:solidFill>
                  <a:srgbClr val="3D3838"/>
                </a:solidFill>
                <a:latin typeface="Montserrat Bold" pitchFamily="34" charset="0"/>
                <a:ea typeface="Montserrat Bold" pitchFamily="34" charset="-122"/>
                <a:cs typeface="Montserrat Bold" pitchFamily="34" charset="-120"/>
              </a:rPr>
              <a:t>Premium Features</a:t>
            </a:r>
            <a:endParaRPr lang="en-US" sz="2100" dirty="0"/>
          </a:p>
        </p:txBody>
      </p:sp>
      <p:sp>
        <p:nvSpPr>
          <p:cNvPr id="10" name="Text 6">
            <a:extLst>
              <a:ext uri="{FF2B5EF4-FFF2-40B4-BE49-F238E27FC236}">
                <a16:creationId xmlns:a16="http://schemas.microsoft.com/office/drawing/2014/main" id="{A4FD6B34-1B25-A408-1F3C-420D70FCD940}"/>
              </a:ext>
            </a:extLst>
          </p:cNvPr>
          <p:cNvSpPr/>
          <p:nvPr/>
        </p:nvSpPr>
        <p:spPr>
          <a:xfrm>
            <a:off x="5721409" y="3551393"/>
            <a:ext cx="2570321" cy="355402"/>
          </a:xfrm>
          <a:prstGeom prst="rect">
            <a:avLst/>
          </a:prstGeom>
          <a:noFill/>
          <a:ln/>
        </p:spPr>
        <p:txBody>
          <a:bodyPr wrap="none" lIns="0" tIns="0" rIns="0" bIns="0" rtlCol="0" anchor="t"/>
          <a:lstStyle/>
          <a:p>
            <a:pPr marL="0" indent="0" algn="l">
              <a:lnSpc>
                <a:spcPts val="2750"/>
              </a:lnSpc>
              <a:buNone/>
            </a:pPr>
            <a:r>
              <a:rPr lang="en-US" sz="1850" dirty="0">
                <a:solidFill>
                  <a:srgbClr val="3D3838"/>
                </a:solidFill>
                <a:latin typeface="Source Sans Pro" pitchFamily="34" charset="0"/>
                <a:ea typeface="Source Sans Pro" pitchFamily="34" charset="-122"/>
                <a:cs typeface="Source Sans Pro" pitchFamily="34" charset="-120"/>
              </a:rPr>
              <a:t>For Theatres</a:t>
            </a:r>
            <a:endParaRPr lang="en-US" sz="1850" dirty="0"/>
          </a:p>
        </p:txBody>
      </p:sp>
      <p:sp>
        <p:nvSpPr>
          <p:cNvPr id="11" name="Shape 7">
            <a:extLst>
              <a:ext uri="{FF2B5EF4-FFF2-40B4-BE49-F238E27FC236}">
                <a16:creationId xmlns:a16="http://schemas.microsoft.com/office/drawing/2014/main" id="{1C328384-628D-1766-54AF-CB61B22D45B0}"/>
              </a:ext>
            </a:extLst>
          </p:cNvPr>
          <p:cNvSpPr/>
          <p:nvPr/>
        </p:nvSpPr>
        <p:spPr>
          <a:xfrm flipV="1">
            <a:off x="5543648" y="4112298"/>
            <a:ext cx="6507454" cy="45719"/>
          </a:xfrm>
          <a:prstGeom prst="roundRect">
            <a:avLst>
              <a:gd name="adj" fmla="val 233227"/>
            </a:avLst>
          </a:prstGeom>
          <a:solidFill>
            <a:srgbClr val="D8D4D4"/>
          </a:solidFill>
          <a:ln/>
        </p:spPr>
      </p:sp>
      <p:pic>
        <p:nvPicPr>
          <p:cNvPr id="12" name="Image 2" descr="preencoded.png">
            <a:extLst>
              <a:ext uri="{FF2B5EF4-FFF2-40B4-BE49-F238E27FC236}">
                <a16:creationId xmlns:a16="http://schemas.microsoft.com/office/drawing/2014/main" id="{1E895BCC-B5E8-2150-F9E6-9F969767E201}"/>
              </a:ext>
            </a:extLst>
          </p:cNvPr>
          <p:cNvPicPr>
            <a:picLocks noChangeAspect="1"/>
          </p:cNvPicPr>
          <p:nvPr/>
        </p:nvPicPr>
        <p:blipFill>
          <a:blip r:embed="rId4"/>
          <a:stretch>
            <a:fillRect/>
          </a:stretch>
        </p:blipFill>
        <p:spPr>
          <a:xfrm>
            <a:off x="133686" y="4202903"/>
            <a:ext cx="6421041" cy="1308021"/>
          </a:xfrm>
          <a:prstGeom prst="rect">
            <a:avLst/>
          </a:prstGeom>
        </p:spPr>
      </p:pic>
      <p:sp>
        <p:nvSpPr>
          <p:cNvPr id="13" name="Text 8">
            <a:extLst>
              <a:ext uri="{FF2B5EF4-FFF2-40B4-BE49-F238E27FC236}">
                <a16:creationId xmlns:a16="http://schemas.microsoft.com/office/drawing/2014/main" id="{27BBF7E7-07FF-244A-200F-D475F165B706}"/>
              </a:ext>
            </a:extLst>
          </p:cNvPr>
          <p:cNvSpPr/>
          <p:nvPr/>
        </p:nvSpPr>
        <p:spPr>
          <a:xfrm>
            <a:off x="3257886" y="4634743"/>
            <a:ext cx="172403" cy="444341"/>
          </a:xfrm>
          <a:prstGeom prst="rect">
            <a:avLst/>
          </a:prstGeom>
          <a:noFill/>
          <a:ln/>
        </p:spPr>
        <p:txBody>
          <a:bodyPr wrap="none" lIns="0" tIns="0" rIns="0" bIns="0" rtlCol="0" anchor="t"/>
          <a:lstStyle/>
          <a:p>
            <a:pPr marL="0" indent="0" algn="ctr">
              <a:lnSpc>
                <a:spcPts val="3450"/>
              </a:lnSpc>
              <a:buNone/>
            </a:pPr>
            <a:r>
              <a:rPr lang="en-US" sz="2300" b="1" kern="0" spc="-23" dirty="0">
                <a:solidFill>
                  <a:srgbClr val="3D3838"/>
                </a:solidFill>
                <a:latin typeface="Montserrat Bold" pitchFamily="34" charset="0"/>
                <a:ea typeface="Montserrat Bold" pitchFamily="34" charset="-122"/>
                <a:cs typeface="Montserrat Bold" pitchFamily="34" charset="-120"/>
              </a:rPr>
              <a:t>3</a:t>
            </a:r>
            <a:endParaRPr lang="en-US" sz="2300" dirty="0"/>
          </a:p>
        </p:txBody>
      </p:sp>
      <p:sp>
        <p:nvSpPr>
          <p:cNvPr id="14" name="Text 9">
            <a:extLst>
              <a:ext uri="{FF2B5EF4-FFF2-40B4-BE49-F238E27FC236}">
                <a16:creationId xmlns:a16="http://schemas.microsoft.com/office/drawing/2014/main" id="{54160844-EA1E-AB75-4594-66FB1958F93A}"/>
              </a:ext>
            </a:extLst>
          </p:cNvPr>
          <p:cNvSpPr/>
          <p:nvPr/>
        </p:nvSpPr>
        <p:spPr>
          <a:xfrm>
            <a:off x="6791661" y="4439838"/>
            <a:ext cx="2692598" cy="336590"/>
          </a:xfrm>
          <a:prstGeom prst="rect">
            <a:avLst/>
          </a:prstGeom>
          <a:noFill/>
          <a:ln/>
        </p:spPr>
        <p:txBody>
          <a:bodyPr wrap="none" lIns="0" tIns="0" rIns="0" bIns="0" rtlCol="0" anchor="t"/>
          <a:lstStyle/>
          <a:p>
            <a:pPr marL="0" indent="0" algn="l">
              <a:lnSpc>
                <a:spcPts val="2650"/>
              </a:lnSpc>
              <a:buNone/>
            </a:pPr>
            <a:r>
              <a:rPr lang="en-US" sz="2100" b="1" kern="0" spc="-21" dirty="0">
                <a:solidFill>
                  <a:srgbClr val="3D3838"/>
                </a:solidFill>
                <a:latin typeface="Montserrat Bold" pitchFamily="34" charset="0"/>
                <a:ea typeface="Montserrat Bold" pitchFamily="34" charset="-122"/>
                <a:cs typeface="Montserrat Bold" pitchFamily="34" charset="-120"/>
              </a:rPr>
              <a:t>Monetization</a:t>
            </a:r>
            <a:endParaRPr lang="en-US" sz="2100" dirty="0"/>
          </a:p>
        </p:txBody>
      </p:sp>
      <p:sp>
        <p:nvSpPr>
          <p:cNvPr id="15" name="Text 10">
            <a:extLst>
              <a:ext uri="{FF2B5EF4-FFF2-40B4-BE49-F238E27FC236}">
                <a16:creationId xmlns:a16="http://schemas.microsoft.com/office/drawing/2014/main" id="{BEAA8CD8-9B4F-1BA2-47E8-40CE259E3F55}"/>
              </a:ext>
            </a:extLst>
          </p:cNvPr>
          <p:cNvSpPr/>
          <p:nvPr/>
        </p:nvSpPr>
        <p:spPr>
          <a:xfrm>
            <a:off x="6373692" y="4828311"/>
            <a:ext cx="5786676" cy="355402"/>
          </a:xfrm>
          <a:prstGeom prst="rect">
            <a:avLst/>
          </a:prstGeom>
          <a:noFill/>
          <a:ln/>
        </p:spPr>
        <p:txBody>
          <a:bodyPr wrap="none" lIns="0" tIns="0" rIns="0" bIns="0" rtlCol="0" anchor="t"/>
          <a:lstStyle/>
          <a:p>
            <a:pPr marL="0" indent="0" algn="l">
              <a:lnSpc>
                <a:spcPts val="2750"/>
              </a:lnSpc>
              <a:buNone/>
            </a:pPr>
            <a:r>
              <a:rPr lang="en-US" sz="1850" dirty="0">
                <a:solidFill>
                  <a:srgbClr val="3D3838"/>
                </a:solidFill>
                <a:latin typeface="Source Sans Pro" pitchFamily="34" charset="0"/>
                <a:ea typeface="Source Sans Pro" pitchFamily="34" charset="-122"/>
                <a:cs typeface="Source Sans Pro" pitchFamily="34" charset="-120"/>
              </a:rPr>
              <a:t>Booking Fees, Subscriptions, Advertisements, Partnerships</a:t>
            </a:r>
            <a:endParaRPr lang="en-US" sz="1850" dirty="0"/>
          </a:p>
        </p:txBody>
      </p:sp>
    </p:spTree>
    <p:extLst>
      <p:ext uri="{BB962C8B-B14F-4D97-AF65-F5344CB8AC3E}">
        <p14:creationId xmlns:p14="http://schemas.microsoft.com/office/powerpoint/2010/main" val="801926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D9D76729-045E-1DC0-E53B-D577F8036CD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409426" y="774652"/>
            <a:ext cx="5683369" cy="5060272"/>
          </a:xfrm>
          <a:prstGeom prst="rect">
            <a:avLst/>
          </a:prstGeom>
        </p:spPr>
      </p:pic>
      <p:sp>
        <p:nvSpPr>
          <p:cNvPr id="3" name="Text 0">
            <a:extLst>
              <a:ext uri="{FF2B5EF4-FFF2-40B4-BE49-F238E27FC236}">
                <a16:creationId xmlns:a16="http://schemas.microsoft.com/office/drawing/2014/main" id="{4D06B75E-A3DD-E66A-E9EF-38AF72187627}"/>
              </a:ext>
            </a:extLst>
          </p:cNvPr>
          <p:cNvSpPr/>
          <p:nvPr/>
        </p:nvSpPr>
        <p:spPr>
          <a:xfrm>
            <a:off x="189781" y="2037284"/>
            <a:ext cx="6003984" cy="2783432"/>
          </a:xfrm>
          <a:prstGeom prst="rect">
            <a:avLst/>
          </a:prstGeom>
          <a:noFill/>
          <a:ln/>
        </p:spPr>
        <p:txBody>
          <a:bodyPr wrap="square" lIns="0" tIns="0" rIns="0" bIns="0" rtlCol="0" anchor="t"/>
          <a:lstStyle/>
          <a:p>
            <a:pPr>
              <a:lnSpc>
                <a:spcPts val="5500"/>
              </a:lnSpc>
            </a:pPr>
            <a:r>
              <a:rPr lang="en-US" sz="4400" b="1" kern="0" spc="-44" dirty="0">
                <a:solidFill>
                  <a:srgbClr val="000000"/>
                </a:solidFill>
                <a:latin typeface="Montserrat Bold" pitchFamily="34" charset="0"/>
              </a:rPr>
              <a:t>NFR Requirement: Mitigating Top 10 Web Security Threats in AWS</a:t>
            </a:r>
          </a:p>
        </p:txBody>
      </p:sp>
    </p:spTree>
    <p:extLst>
      <p:ext uri="{BB962C8B-B14F-4D97-AF65-F5344CB8AC3E}">
        <p14:creationId xmlns:p14="http://schemas.microsoft.com/office/powerpoint/2010/main" val="2891139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6B1D9F7-E560-4CB4-300B-AB5988357CAA}"/>
              </a:ext>
            </a:extLst>
          </p:cNvPr>
          <p:cNvSpPr/>
          <p:nvPr/>
        </p:nvSpPr>
        <p:spPr>
          <a:xfrm>
            <a:off x="225619" y="938082"/>
            <a:ext cx="8773478"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Injection Flaws: A Leading Threat</a:t>
            </a:r>
            <a:endParaRPr lang="en-US" sz="4450" dirty="0"/>
          </a:p>
        </p:txBody>
      </p:sp>
      <p:sp>
        <p:nvSpPr>
          <p:cNvPr id="3" name="Text 1">
            <a:extLst>
              <a:ext uri="{FF2B5EF4-FFF2-40B4-BE49-F238E27FC236}">
                <a16:creationId xmlns:a16="http://schemas.microsoft.com/office/drawing/2014/main" id="{40944414-6848-6BD7-3D6B-C0D46122625B}"/>
              </a:ext>
            </a:extLst>
          </p:cNvPr>
          <p:cNvSpPr/>
          <p:nvPr/>
        </p:nvSpPr>
        <p:spPr>
          <a:xfrm>
            <a:off x="225619" y="22138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The Problem</a:t>
            </a:r>
            <a:endParaRPr lang="en-US" sz="2200" dirty="0"/>
          </a:p>
        </p:txBody>
      </p:sp>
      <p:sp>
        <p:nvSpPr>
          <p:cNvPr id="4" name="Text 2">
            <a:extLst>
              <a:ext uri="{FF2B5EF4-FFF2-40B4-BE49-F238E27FC236}">
                <a16:creationId xmlns:a16="http://schemas.microsoft.com/office/drawing/2014/main" id="{DC3D6A91-A52D-325B-AE84-8171A032421D}"/>
              </a:ext>
            </a:extLst>
          </p:cNvPr>
          <p:cNvSpPr/>
          <p:nvPr/>
        </p:nvSpPr>
        <p:spPr>
          <a:xfrm>
            <a:off x="225619" y="2794981"/>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Injection vulnerabilities allow attackers to execute malicious code within your application, often by manipulating user inputs. This can lead to data theft, unauthorized access, and system compromise.</a:t>
            </a:r>
            <a:endParaRPr lang="en-US" sz="1750" dirty="0"/>
          </a:p>
        </p:txBody>
      </p:sp>
      <p:sp>
        <p:nvSpPr>
          <p:cNvPr id="5" name="Text 3">
            <a:extLst>
              <a:ext uri="{FF2B5EF4-FFF2-40B4-BE49-F238E27FC236}">
                <a16:creationId xmlns:a16="http://schemas.microsoft.com/office/drawing/2014/main" id="{3C4022E8-C59E-A1F4-0B05-A2126A043F4E}"/>
              </a:ext>
            </a:extLst>
          </p:cNvPr>
          <p:cNvSpPr/>
          <p:nvPr/>
        </p:nvSpPr>
        <p:spPr>
          <a:xfrm>
            <a:off x="7031350" y="22138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AWS Solutions</a:t>
            </a:r>
            <a:endParaRPr lang="en-US" sz="2200" dirty="0"/>
          </a:p>
        </p:txBody>
      </p:sp>
      <p:sp>
        <p:nvSpPr>
          <p:cNvPr id="6" name="Text 4">
            <a:extLst>
              <a:ext uri="{FF2B5EF4-FFF2-40B4-BE49-F238E27FC236}">
                <a16:creationId xmlns:a16="http://schemas.microsoft.com/office/drawing/2014/main" id="{07A4EE5E-BB66-77F4-E47D-E237913D0EA5}"/>
              </a:ext>
            </a:extLst>
          </p:cNvPr>
          <p:cNvSpPr/>
          <p:nvPr/>
        </p:nvSpPr>
        <p:spPr>
          <a:xfrm>
            <a:off x="7031351" y="2794981"/>
            <a:ext cx="4687174"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Prevent injection attacks using parameterized queries, ORM frameworks, and input validation. Utilize AWS services like Amazon RDS for secure database management and AWS Lambda for serverless functions.</a:t>
            </a:r>
            <a:endParaRPr lang="en-US" sz="1750" dirty="0"/>
          </a:p>
        </p:txBody>
      </p:sp>
    </p:spTree>
    <p:extLst>
      <p:ext uri="{BB962C8B-B14F-4D97-AF65-F5344CB8AC3E}">
        <p14:creationId xmlns:p14="http://schemas.microsoft.com/office/powerpoint/2010/main" val="3361036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C90D38D-8533-1743-0709-70E120C723F9}"/>
              </a:ext>
            </a:extLst>
          </p:cNvPr>
          <p:cNvPicPr>
            <a:picLocks noChangeAspect="1"/>
          </p:cNvPicPr>
          <p:nvPr/>
        </p:nvPicPr>
        <p:blipFill>
          <a:blip r:embed="rId2"/>
          <a:stretch>
            <a:fillRect/>
          </a:stretch>
        </p:blipFill>
        <p:spPr>
          <a:xfrm>
            <a:off x="0" y="221941"/>
            <a:ext cx="4341181" cy="6511772"/>
          </a:xfrm>
          <a:prstGeom prst="rect">
            <a:avLst/>
          </a:prstGeom>
        </p:spPr>
      </p:pic>
      <p:sp>
        <p:nvSpPr>
          <p:cNvPr id="3" name="Text 0">
            <a:extLst>
              <a:ext uri="{FF2B5EF4-FFF2-40B4-BE49-F238E27FC236}">
                <a16:creationId xmlns:a16="http://schemas.microsoft.com/office/drawing/2014/main" id="{9902ABE6-6EB6-36ED-B4DD-20AFF42547B8}"/>
              </a:ext>
            </a:extLst>
          </p:cNvPr>
          <p:cNvSpPr/>
          <p:nvPr/>
        </p:nvSpPr>
        <p:spPr>
          <a:xfrm>
            <a:off x="4495779" y="203015"/>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Broken Authentication: Compromised User Accounts</a:t>
            </a:r>
            <a:endParaRPr lang="en-US" sz="4450" dirty="0"/>
          </a:p>
        </p:txBody>
      </p:sp>
      <p:pic>
        <p:nvPicPr>
          <p:cNvPr id="10" name="Image 1" descr="preencoded.png">
            <a:extLst>
              <a:ext uri="{FF2B5EF4-FFF2-40B4-BE49-F238E27FC236}">
                <a16:creationId xmlns:a16="http://schemas.microsoft.com/office/drawing/2014/main" id="{13F2DF7F-5E63-68B0-D318-1C7B516DD472}"/>
              </a:ext>
            </a:extLst>
          </p:cNvPr>
          <p:cNvPicPr>
            <a:picLocks noChangeAspect="1"/>
          </p:cNvPicPr>
          <p:nvPr/>
        </p:nvPicPr>
        <p:blipFill>
          <a:blip r:embed="rId3"/>
          <a:stretch>
            <a:fillRect/>
          </a:stretch>
        </p:blipFill>
        <p:spPr>
          <a:xfrm>
            <a:off x="4868582" y="1974868"/>
            <a:ext cx="566976" cy="566976"/>
          </a:xfrm>
          <a:prstGeom prst="rect">
            <a:avLst/>
          </a:prstGeom>
        </p:spPr>
      </p:pic>
      <p:sp>
        <p:nvSpPr>
          <p:cNvPr id="11" name="Text 1">
            <a:extLst>
              <a:ext uri="{FF2B5EF4-FFF2-40B4-BE49-F238E27FC236}">
                <a16:creationId xmlns:a16="http://schemas.microsoft.com/office/drawing/2014/main" id="{1F10DEFF-E0FC-5848-3F30-9A74BD09F8DF}"/>
              </a:ext>
            </a:extLst>
          </p:cNvPr>
          <p:cNvSpPr/>
          <p:nvPr/>
        </p:nvSpPr>
        <p:spPr>
          <a:xfrm>
            <a:off x="4536776" y="29573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User Authentication</a:t>
            </a:r>
            <a:endParaRPr lang="en-US" sz="2200" dirty="0"/>
          </a:p>
        </p:txBody>
      </p:sp>
      <p:sp>
        <p:nvSpPr>
          <p:cNvPr id="12" name="Text 2">
            <a:extLst>
              <a:ext uri="{FF2B5EF4-FFF2-40B4-BE49-F238E27FC236}">
                <a16:creationId xmlns:a16="http://schemas.microsoft.com/office/drawing/2014/main" id="{78EC624E-CF4B-8E6C-9E9C-FC3E422A347A}"/>
              </a:ext>
            </a:extLst>
          </p:cNvPr>
          <p:cNvSpPr/>
          <p:nvPr/>
        </p:nvSpPr>
        <p:spPr>
          <a:xfrm>
            <a:off x="4536776" y="3421094"/>
            <a:ext cx="3608070" cy="217741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Implement strong password policies, multi-factor authentication (MFA), and secure session management to prevent unauthorized access to sensitive data.</a:t>
            </a:r>
            <a:endParaRPr lang="en-US" sz="1750" dirty="0"/>
          </a:p>
        </p:txBody>
      </p:sp>
      <p:pic>
        <p:nvPicPr>
          <p:cNvPr id="13" name="Image 2" descr="preencoded.png">
            <a:extLst>
              <a:ext uri="{FF2B5EF4-FFF2-40B4-BE49-F238E27FC236}">
                <a16:creationId xmlns:a16="http://schemas.microsoft.com/office/drawing/2014/main" id="{2243ADD6-7D02-18AC-B110-A2941B1CF2C2}"/>
              </a:ext>
            </a:extLst>
          </p:cNvPr>
          <p:cNvPicPr>
            <a:picLocks noChangeAspect="1"/>
          </p:cNvPicPr>
          <p:nvPr/>
        </p:nvPicPr>
        <p:blipFill>
          <a:blip r:embed="rId4"/>
          <a:stretch>
            <a:fillRect/>
          </a:stretch>
        </p:blipFill>
        <p:spPr>
          <a:xfrm>
            <a:off x="9811111" y="1941543"/>
            <a:ext cx="566976" cy="566976"/>
          </a:xfrm>
          <a:prstGeom prst="rect">
            <a:avLst/>
          </a:prstGeom>
        </p:spPr>
      </p:pic>
      <p:sp>
        <p:nvSpPr>
          <p:cNvPr id="14" name="Text 3">
            <a:extLst>
              <a:ext uri="{FF2B5EF4-FFF2-40B4-BE49-F238E27FC236}">
                <a16:creationId xmlns:a16="http://schemas.microsoft.com/office/drawing/2014/main" id="{03EDA3EB-30F8-1180-53BF-1499E9A3BFB7}"/>
              </a:ext>
            </a:extLst>
          </p:cNvPr>
          <p:cNvSpPr/>
          <p:nvPr/>
        </p:nvSpPr>
        <p:spPr>
          <a:xfrm>
            <a:off x="8993862" y="2867785"/>
            <a:ext cx="3198138"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Authentication Services</a:t>
            </a:r>
            <a:endParaRPr lang="en-US" sz="2200" dirty="0"/>
          </a:p>
        </p:txBody>
      </p:sp>
      <p:sp>
        <p:nvSpPr>
          <p:cNvPr id="15" name="Text 4">
            <a:extLst>
              <a:ext uri="{FF2B5EF4-FFF2-40B4-BE49-F238E27FC236}">
                <a16:creationId xmlns:a16="http://schemas.microsoft.com/office/drawing/2014/main" id="{8945C660-AF2C-70D0-2B45-4494A37E418F}"/>
              </a:ext>
            </a:extLst>
          </p:cNvPr>
          <p:cNvSpPr/>
          <p:nvPr/>
        </p:nvSpPr>
        <p:spPr>
          <a:xfrm>
            <a:off x="8583811" y="3320903"/>
            <a:ext cx="3608189" cy="1814513"/>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Leverage AWS Cognito for robust user authentication and authorization, enabling secure user management and identity federation.</a:t>
            </a:r>
            <a:endParaRPr lang="en-US" sz="1750" dirty="0"/>
          </a:p>
        </p:txBody>
      </p:sp>
    </p:spTree>
    <p:extLst>
      <p:ext uri="{BB962C8B-B14F-4D97-AF65-F5344CB8AC3E}">
        <p14:creationId xmlns:p14="http://schemas.microsoft.com/office/powerpoint/2010/main" val="1891639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4F97646-9B8B-1F11-26F0-FC131D75EB32}"/>
              </a:ext>
            </a:extLst>
          </p:cNvPr>
          <p:cNvSpPr/>
          <p:nvPr/>
        </p:nvSpPr>
        <p:spPr>
          <a:xfrm>
            <a:off x="145721" y="716798"/>
            <a:ext cx="10720548"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Sensitive Data Exposure: Protecting Confidential Information</a:t>
            </a:r>
            <a:endParaRPr lang="en-US" sz="4450" dirty="0"/>
          </a:p>
        </p:txBody>
      </p:sp>
      <p:sp>
        <p:nvSpPr>
          <p:cNvPr id="3" name="Text 1">
            <a:extLst>
              <a:ext uri="{FF2B5EF4-FFF2-40B4-BE49-F238E27FC236}">
                <a16:creationId xmlns:a16="http://schemas.microsoft.com/office/drawing/2014/main" id="{213EB95C-6841-27EA-AACA-4898FCECBF74}"/>
              </a:ext>
            </a:extLst>
          </p:cNvPr>
          <p:cNvSpPr/>
          <p:nvPr/>
        </p:nvSpPr>
        <p:spPr>
          <a:xfrm>
            <a:off x="145721" y="2701332"/>
            <a:ext cx="2330422"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At Rest</a:t>
            </a:r>
            <a:endParaRPr lang="en-US" sz="2200" dirty="0"/>
          </a:p>
        </p:txBody>
      </p:sp>
      <p:sp>
        <p:nvSpPr>
          <p:cNvPr id="4" name="Text 2">
            <a:extLst>
              <a:ext uri="{FF2B5EF4-FFF2-40B4-BE49-F238E27FC236}">
                <a16:creationId xmlns:a16="http://schemas.microsoft.com/office/drawing/2014/main" id="{07042B11-A2EB-4F3D-D17D-C10847F94FC4}"/>
              </a:ext>
            </a:extLst>
          </p:cNvPr>
          <p:cNvSpPr/>
          <p:nvPr/>
        </p:nvSpPr>
        <p:spPr>
          <a:xfrm>
            <a:off x="145720" y="3282476"/>
            <a:ext cx="5132839" cy="108870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Encrypt sensitive data stored in databases, files, and logs using AWS Key Management Service (KMS). Regularly audit access controls and encryption policies.</a:t>
            </a:r>
            <a:endParaRPr lang="en-US" sz="1750" dirty="0"/>
          </a:p>
        </p:txBody>
      </p:sp>
      <p:sp>
        <p:nvSpPr>
          <p:cNvPr id="5" name="Text 3">
            <a:extLst>
              <a:ext uri="{FF2B5EF4-FFF2-40B4-BE49-F238E27FC236}">
                <a16:creationId xmlns:a16="http://schemas.microsoft.com/office/drawing/2014/main" id="{776A5E10-59DC-ECB5-E189-661B99CE6CD5}"/>
              </a:ext>
            </a:extLst>
          </p:cNvPr>
          <p:cNvSpPr/>
          <p:nvPr/>
        </p:nvSpPr>
        <p:spPr>
          <a:xfrm>
            <a:off x="6951451" y="2686097"/>
            <a:ext cx="2330422"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In Transit</a:t>
            </a:r>
            <a:endParaRPr lang="en-US" sz="2200" dirty="0"/>
          </a:p>
        </p:txBody>
      </p:sp>
      <p:sp>
        <p:nvSpPr>
          <p:cNvPr id="6" name="Text 4">
            <a:extLst>
              <a:ext uri="{FF2B5EF4-FFF2-40B4-BE49-F238E27FC236}">
                <a16:creationId xmlns:a16="http://schemas.microsoft.com/office/drawing/2014/main" id="{534744F5-CC08-A951-4FF3-2616645815B3}"/>
              </a:ext>
            </a:extLst>
          </p:cNvPr>
          <p:cNvSpPr/>
          <p:nvPr/>
        </p:nvSpPr>
        <p:spPr>
          <a:xfrm>
            <a:off x="6951451" y="3282476"/>
            <a:ext cx="5132839"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Secure communication channels by using Transport Layer Security (TLS 1.2+) for all data transmission. Utilize AWS services like AWS Certificate Manager for easy SSL/TLS certificate management.</a:t>
            </a:r>
            <a:endParaRPr lang="en-US" sz="1750" dirty="0"/>
          </a:p>
        </p:txBody>
      </p:sp>
    </p:spTree>
    <p:extLst>
      <p:ext uri="{BB962C8B-B14F-4D97-AF65-F5344CB8AC3E}">
        <p14:creationId xmlns:p14="http://schemas.microsoft.com/office/powerpoint/2010/main" val="2111815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4135DD8-C8DF-E748-2499-250340BB4F21}"/>
              </a:ext>
            </a:extLst>
          </p:cNvPr>
          <p:cNvPicPr>
            <a:picLocks noChangeAspect="1"/>
          </p:cNvPicPr>
          <p:nvPr/>
        </p:nvPicPr>
        <p:blipFill>
          <a:blip r:embed="rId2"/>
          <a:stretch>
            <a:fillRect/>
          </a:stretch>
        </p:blipFill>
        <p:spPr>
          <a:xfrm>
            <a:off x="8527136" y="793630"/>
            <a:ext cx="3664863" cy="5805578"/>
          </a:xfrm>
          <a:prstGeom prst="rect">
            <a:avLst/>
          </a:prstGeom>
        </p:spPr>
      </p:pic>
      <p:sp>
        <p:nvSpPr>
          <p:cNvPr id="3" name="Text 0">
            <a:extLst>
              <a:ext uri="{FF2B5EF4-FFF2-40B4-BE49-F238E27FC236}">
                <a16:creationId xmlns:a16="http://schemas.microsoft.com/office/drawing/2014/main" id="{43D7C5B2-5001-78A7-0340-73C9879401E9}"/>
              </a:ext>
            </a:extLst>
          </p:cNvPr>
          <p:cNvSpPr/>
          <p:nvPr/>
        </p:nvSpPr>
        <p:spPr>
          <a:xfrm>
            <a:off x="811545" y="96235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Security Misconfiguration: Unsecured Environments</a:t>
            </a:r>
            <a:endParaRPr lang="en-US" sz="4450" dirty="0"/>
          </a:p>
        </p:txBody>
      </p:sp>
      <p:sp>
        <p:nvSpPr>
          <p:cNvPr id="4" name="Shape 1">
            <a:extLst>
              <a:ext uri="{FF2B5EF4-FFF2-40B4-BE49-F238E27FC236}">
                <a16:creationId xmlns:a16="http://schemas.microsoft.com/office/drawing/2014/main" id="{28E4079C-B44C-4975-91D5-F4806C056CA1}"/>
              </a:ext>
            </a:extLst>
          </p:cNvPr>
          <p:cNvSpPr/>
          <p:nvPr/>
        </p:nvSpPr>
        <p:spPr>
          <a:xfrm>
            <a:off x="811545" y="2720075"/>
            <a:ext cx="3664863" cy="3499604"/>
          </a:xfrm>
          <a:prstGeom prst="roundRect">
            <a:avLst>
              <a:gd name="adj" fmla="val 2722"/>
            </a:avLst>
          </a:prstGeom>
          <a:solidFill>
            <a:srgbClr val="E2E3E9"/>
          </a:solidFill>
          <a:ln w="7620">
            <a:solidFill>
              <a:srgbClr val="C8C9CF"/>
            </a:solidFill>
            <a:prstDash val="solid"/>
          </a:ln>
        </p:spPr>
      </p:sp>
      <p:sp>
        <p:nvSpPr>
          <p:cNvPr id="5" name="Text 2">
            <a:extLst>
              <a:ext uri="{FF2B5EF4-FFF2-40B4-BE49-F238E27FC236}">
                <a16:creationId xmlns:a16="http://schemas.microsoft.com/office/drawing/2014/main" id="{7D56097E-B249-8F84-EFAA-1F8E3190D62E}"/>
              </a:ext>
            </a:extLst>
          </p:cNvPr>
          <p:cNvSpPr/>
          <p:nvPr/>
        </p:nvSpPr>
        <p:spPr>
          <a:xfrm>
            <a:off x="1045979" y="2954509"/>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Automated Configurations</a:t>
            </a:r>
            <a:endParaRPr lang="en-US" sz="2200" dirty="0"/>
          </a:p>
        </p:txBody>
      </p:sp>
      <p:sp>
        <p:nvSpPr>
          <p:cNvPr id="6" name="Text 3">
            <a:extLst>
              <a:ext uri="{FF2B5EF4-FFF2-40B4-BE49-F238E27FC236}">
                <a16:creationId xmlns:a16="http://schemas.microsoft.com/office/drawing/2014/main" id="{14EE9F76-3FB2-44E6-F4B4-5A14D3C4B4CB}"/>
              </a:ext>
            </a:extLst>
          </p:cNvPr>
          <p:cNvSpPr/>
          <p:nvPr/>
        </p:nvSpPr>
        <p:spPr>
          <a:xfrm>
            <a:off x="1045979" y="3799257"/>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Use AWS Config to automatically evaluate and enforce resource configurations, ensuring compliance with security best practices.</a:t>
            </a:r>
            <a:endParaRPr lang="en-US" sz="1750" dirty="0"/>
          </a:p>
        </p:txBody>
      </p:sp>
      <p:sp>
        <p:nvSpPr>
          <p:cNvPr id="7" name="Shape 4">
            <a:extLst>
              <a:ext uri="{FF2B5EF4-FFF2-40B4-BE49-F238E27FC236}">
                <a16:creationId xmlns:a16="http://schemas.microsoft.com/office/drawing/2014/main" id="{FF7ED9F8-EAC0-FEEA-600B-8FACE9A9EEC7}"/>
              </a:ext>
            </a:extLst>
          </p:cNvPr>
          <p:cNvSpPr/>
          <p:nvPr/>
        </p:nvSpPr>
        <p:spPr>
          <a:xfrm>
            <a:off x="4703222" y="2720075"/>
            <a:ext cx="3664863" cy="3499604"/>
          </a:xfrm>
          <a:prstGeom prst="roundRect">
            <a:avLst>
              <a:gd name="adj" fmla="val 2722"/>
            </a:avLst>
          </a:prstGeom>
          <a:solidFill>
            <a:srgbClr val="E2E3E9"/>
          </a:solidFill>
          <a:ln w="7620">
            <a:solidFill>
              <a:srgbClr val="C8C9CF"/>
            </a:solidFill>
            <a:prstDash val="solid"/>
          </a:ln>
        </p:spPr>
      </p:sp>
      <p:sp>
        <p:nvSpPr>
          <p:cNvPr id="8" name="Text 5">
            <a:extLst>
              <a:ext uri="{FF2B5EF4-FFF2-40B4-BE49-F238E27FC236}">
                <a16:creationId xmlns:a16="http://schemas.microsoft.com/office/drawing/2014/main" id="{AB4F1F68-B833-FF5E-40C2-649F72B04A63}"/>
              </a:ext>
            </a:extLst>
          </p:cNvPr>
          <p:cNvSpPr/>
          <p:nvPr/>
        </p:nvSpPr>
        <p:spPr>
          <a:xfrm>
            <a:off x="4937656" y="295450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Regular Audits</a:t>
            </a:r>
            <a:endParaRPr lang="en-US" sz="2200" dirty="0"/>
          </a:p>
        </p:txBody>
      </p:sp>
      <p:sp>
        <p:nvSpPr>
          <p:cNvPr id="9" name="Text 6">
            <a:extLst>
              <a:ext uri="{FF2B5EF4-FFF2-40B4-BE49-F238E27FC236}">
                <a16:creationId xmlns:a16="http://schemas.microsoft.com/office/drawing/2014/main" id="{74DA0B8D-A22E-3813-8F93-FE9F6803E878}"/>
              </a:ext>
            </a:extLst>
          </p:cNvPr>
          <p:cNvSpPr/>
          <p:nvPr/>
        </p:nvSpPr>
        <p:spPr>
          <a:xfrm>
            <a:off x="4937656" y="3444927"/>
            <a:ext cx="3195995" cy="254031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Conduct regular security audits to identify misconfigurations and vulnerabilities. Utilize AWS Security Hub for centralized security management and vulnerability detection.</a:t>
            </a:r>
            <a:endParaRPr lang="en-US" sz="1750" dirty="0"/>
          </a:p>
        </p:txBody>
      </p:sp>
    </p:spTree>
    <p:extLst>
      <p:ext uri="{BB962C8B-B14F-4D97-AF65-F5344CB8AC3E}">
        <p14:creationId xmlns:p14="http://schemas.microsoft.com/office/powerpoint/2010/main" val="2166527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14A3B7F-24FB-37F8-05A2-164B2E63F1CE}"/>
              </a:ext>
            </a:extLst>
          </p:cNvPr>
          <p:cNvPicPr>
            <a:picLocks noChangeAspect="1"/>
          </p:cNvPicPr>
          <p:nvPr/>
        </p:nvPicPr>
        <p:blipFill>
          <a:blip r:embed="rId2"/>
          <a:stretch>
            <a:fillRect/>
          </a:stretch>
        </p:blipFill>
        <p:spPr>
          <a:xfrm>
            <a:off x="0" y="630315"/>
            <a:ext cx="3867705" cy="5801558"/>
          </a:xfrm>
          <a:prstGeom prst="rect">
            <a:avLst/>
          </a:prstGeom>
        </p:spPr>
      </p:pic>
      <p:sp>
        <p:nvSpPr>
          <p:cNvPr id="3" name="Text 0">
            <a:extLst>
              <a:ext uri="{FF2B5EF4-FFF2-40B4-BE49-F238E27FC236}">
                <a16:creationId xmlns:a16="http://schemas.microsoft.com/office/drawing/2014/main" id="{939B4127-845B-B416-9FB9-F686EE0AD743}"/>
              </a:ext>
            </a:extLst>
          </p:cNvPr>
          <p:cNvSpPr/>
          <p:nvPr/>
        </p:nvSpPr>
        <p:spPr>
          <a:xfrm>
            <a:off x="4619229" y="63031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Cross-Site Scripting (XSS): Exploiting Trust</a:t>
            </a:r>
            <a:endParaRPr lang="en-US" sz="4450" dirty="0"/>
          </a:p>
        </p:txBody>
      </p:sp>
      <p:pic>
        <p:nvPicPr>
          <p:cNvPr id="4" name="Image 1" descr="preencoded.png">
            <a:extLst>
              <a:ext uri="{FF2B5EF4-FFF2-40B4-BE49-F238E27FC236}">
                <a16:creationId xmlns:a16="http://schemas.microsoft.com/office/drawing/2014/main" id="{3131A8D8-5E29-CC0E-BD16-23BD7FAA41C1}"/>
              </a:ext>
            </a:extLst>
          </p:cNvPr>
          <p:cNvPicPr>
            <a:picLocks noChangeAspect="1"/>
          </p:cNvPicPr>
          <p:nvPr/>
        </p:nvPicPr>
        <p:blipFill>
          <a:blip r:embed="rId3"/>
          <a:stretch>
            <a:fillRect/>
          </a:stretch>
        </p:blipFill>
        <p:spPr>
          <a:xfrm>
            <a:off x="4619229" y="2259510"/>
            <a:ext cx="1134070" cy="2032754"/>
          </a:xfrm>
          <a:prstGeom prst="rect">
            <a:avLst/>
          </a:prstGeom>
        </p:spPr>
      </p:pic>
      <p:sp>
        <p:nvSpPr>
          <p:cNvPr id="5" name="Text 1">
            <a:extLst>
              <a:ext uri="{FF2B5EF4-FFF2-40B4-BE49-F238E27FC236}">
                <a16:creationId xmlns:a16="http://schemas.microsoft.com/office/drawing/2014/main" id="{C8092025-44AB-E207-9712-809FC3C0A7C7}"/>
              </a:ext>
            </a:extLst>
          </p:cNvPr>
          <p:cNvSpPr/>
          <p:nvPr/>
        </p:nvSpPr>
        <p:spPr>
          <a:xfrm>
            <a:off x="6742368" y="23147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User Input Validation</a:t>
            </a:r>
            <a:endParaRPr lang="en-US" sz="2200" dirty="0"/>
          </a:p>
        </p:txBody>
      </p:sp>
      <p:sp>
        <p:nvSpPr>
          <p:cNvPr id="6" name="Text 2">
            <a:extLst>
              <a:ext uri="{FF2B5EF4-FFF2-40B4-BE49-F238E27FC236}">
                <a16:creationId xmlns:a16="http://schemas.microsoft.com/office/drawing/2014/main" id="{95B46FEB-3243-BE59-44E0-44E182829517}"/>
              </a:ext>
            </a:extLst>
          </p:cNvPr>
          <p:cNvSpPr/>
          <p:nvPr/>
        </p:nvSpPr>
        <p:spPr>
          <a:xfrm>
            <a:off x="6536509" y="2935939"/>
            <a:ext cx="5253038"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Sanitize all user inputs to remove potentially malicious scripts. Use libraries and tools for effective input validation and encoding.</a:t>
            </a:r>
            <a:endParaRPr lang="en-US" sz="1750" dirty="0"/>
          </a:p>
        </p:txBody>
      </p:sp>
      <p:pic>
        <p:nvPicPr>
          <p:cNvPr id="7" name="Image 2" descr="preencoded.png">
            <a:extLst>
              <a:ext uri="{FF2B5EF4-FFF2-40B4-BE49-F238E27FC236}">
                <a16:creationId xmlns:a16="http://schemas.microsoft.com/office/drawing/2014/main" id="{83063C57-2F7F-2354-0ABC-838B01FEBDCD}"/>
              </a:ext>
            </a:extLst>
          </p:cNvPr>
          <p:cNvPicPr>
            <a:picLocks noChangeAspect="1"/>
          </p:cNvPicPr>
          <p:nvPr/>
        </p:nvPicPr>
        <p:blipFill>
          <a:blip r:embed="rId4"/>
          <a:stretch>
            <a:fillRect/>
          </a:stretch>
        </p:blipFill>
        <p:spPr>
          <a:xfrm>
            <a:off x="4619229" y="4558367"/>
            <a:ext cx="1134070" cy="2032754"/>
          </a:xfrm>
          <a:prstGeom prst="rect">
            <a:avLst/>
          </a:prstGeom>
        </p:spPr>
      </p:pic>
      <p:sp>
        <p:nvSpPr>
          <p:cNvPr id="8" name="Text 3">
            <a:extLst>
              <a:ext uri="{FF2B5EF4-FFF2-40B4-BE49-F238E27FC236}">
                <a16:creationId xmlns:a16="http://schemas.microsoft.com/office/drawing/2014/main" id="{8B85F227-0D9B-0256-1F19-B25DC48EDAD9}"/>
              </a:ext>
            </a:extLst>
          </p:cNvPr>
          <p:cNvSpPr/>
          <p:nvPr/>
        </p:nvSpPr>
        <p:spPr>
          <a:xfrm>
            <a:off x="6742368" y="4513410"/>
            <a:ext cx="3966924"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Content Security Policy (CSP)</a:t>
            </a:r>
            <a:endParaRPr lang="en-US" sz="2200" dirty="0"/>
          </a:p>
        </p:txBody>
      </p:sp>
      <p:sp>
        <p:nvSpPr>
          <p:cNvPr id="9" name="Text 4">
            <a:extLst>
              <a:ext uri="{FF2B5EF4-FFF2-40B4-BE49-F238E27FC236}">
                <a16:creationId xmlns:a16="http://schemas.microsoft.com/office/drawing/2014/main" id="{ED3EE664-6EAD-536E-4389-C18F9268CECA}"/>
              </a:ext>
            </a:extLst>
          </p:cNvPr>
          <p:cNvSpPr/>
          <p:nvPr/>
        </p:nvSpPr>
        <p:spPr>
          <a:xfrm>
            <a:off x="6536509" y="5138977"/>
            <a:ext cx="5127680"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Implement CSP headers to restrict the resources that can be loaded within your web application, reducing the risk of XSS attacks.</a:t>
            </a:r>
            <a:endParaRPr lang="en-US" sz="1750" dirty="0"/>
          </a:p>
        </p:txBody>
      </p:sp>
    </p:spTree>
    <p:extLst>
      <p:ext uri="{BB962C8B-B14F-4D97-AF65-F5344CB8AC3E}">
        <p14:creationId xmlns:p14="http://schemas.microsoft.com/office/powerpoint/2010/main" val="3642492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32A449D-7D6F-CCA6-1AC7-65CCF98CEEF5}"/>
              </a:ext>
            </a:extLst>
          </p:cNvPr>
          <p:cNvSpPr/>
          <p:nvPr/>
        </p:nvSpPr>
        <p:spPr>
          <a:xfrm>
            <a:off x="0" y="327779"/>
            <a:ext cx="12816007"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Broken Access Control: Bypassing Authorization</a:t>
            </a:r>
            <a:endParaRPr lang="en-US" sz="4450" dirty="0"/>
          </a:p>
        </p:txBody>
      </p:sp>
      <p:pic>
        <p:nvPicPr>
          <p:cNvPr id="3" name="Image 0" descr="preencoded.png">
            <a:extLst>
              <a:ext uri="{FF2B5EF4-FFF2-40B4-BE49-F238E27FC236}">
                <a16:creationId xmlns:a16="http://schemas.microsoft.com/office/drawing/2014/main" id="{08D7B51A-0C6B-4513-4565-C0BEDC2BAC99}"/>
              </a:ext>
            </a:extLst>
          </p:cNvPr>
          <p:cNvPicPr>
            <a:picLocks noChangeAspect="1"/>
          </p:cNvPicPr>
          <p:nvPr/>
        </p:nvPicPr>
        <p:blipFill>
          <a:blip r:embed="rId2"/>
          <a:stretch>
            <a:fillRect/>
          </a:stretch>
        </p:blipFill>
        <p:spPr>
          <a:xfrm>
            <a:off x="1434045" y="937857"/>
            <a:ext cx="3047943" cy="2044114"/>
          </a:xfrm>
          <a:prstGeom prst="rect">
            <a:avLst/>
          </a:prstGeom>
        </p:spPr>
      </p:pic>
      <p:sp>
        <p:nvSpPr>
          <p:cNvPr id="4" name="Text 1">
            <a:extLst>
              <a:ext uri="{FF2B5EF4-FFF2-40B4-BE49-F238E27FC236}">
                <a16:creationId xmlns:a16="http://schemas.microsoft.com/office/drawing/2014/main" id="{6D29A163-3DC5-4777-92D0-E49CFC3F0CD4}"/>
              </a:ext>
            </a:extLst>
          </p:cNvPr>
          <p:cNvSpPr/>
          <p:nvPr/>
        </p:nvSpPr>
        <p:spPr>
          <a:xfrm>
            <a:off x="2820014" y="2144958"/>
            <a:ext cx="102852" cy="456044"/>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1</a:t>
            </a:r>
            <a:endParaRPr lang="en-US" sz="2200" dirty="0"/>
          </a:p>
        </p:txBody>
      </p:sp>
      <p:sp>
        <p:nvSpPr>
          <p:cNvPr id="5" name="Text 2">
            <a:extLst>
              <a:ext uri="{FF2B5EF4-FFF2-40B4-BE49-F238E27FC236}">
                <a16:creationId xmlns:a16="http://schemas.microsoft.com/office/drawing/2014/main" id="{223EC867-D776-3D10-8226-B071F750A6BB}"/>
              </a:ext>
            </a:extLst>
          </p:cNvPr>
          <p:cNvSpPr/>
          <p:nvPr/>
        </p:nvSpPr>
        <p:spPr>
          <a:xfrm>
            <a:off x="6035430" y="1338953"/>
            <a:ext cx="4647009"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Role-Based Access Control (RBAC)</a:t>
            </a:r>
            <a:endParaRPr lang="en-US" sz="2200" dirty="0"/>
          </a:p>
        </p:txBody>
      </p:sp>
      <p:sp>
        <p:nvSpPr>
          <p:cNvPr id="6" name="Text 3">
            <a:extLst>
              <a:ext uri="{FF2B5EF4-FFF2-40B4-BE49-F238E27FC236}">
                <a16:creationId xmlns:a16="http://schemas.microsoft.com/office/drawing/2014/main" id="{5291D9C9-EE42-B73B-AC17-42606B14BD47}"/>
              </a:ext>
            </a:extLst>
          </p:cNvPr>
          <p:cNvSpPr/>
          <p:nvPr/>
        </p:nvSpPr>
        <p:spPr>
          <a:xfrm>
            <a:off x="6096000" y="1772322"/>
            <a:ext cx="6184231"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Implement RBAC to grant users access only to the resources they need. Use AWS Identity and Access Management (IAM) to define fine-grained permissions.</a:t>
            </a:r>
            <a:endParaRPr lang="en-US" sz="1750" dirty="0"/>
          </a:p>
        </p:txBody>
      </p:sp>
      <p:sp>
        <p:nvSpPr>
          <p:cNvPr id="7" name="Shape 4">
            <a:extLst>
              <a:ext uri="{FF2B5EF4-FFF2-40B4-BE49-F238E27FC236}">
                <a16:creationId xmlns:a16="http://schemas.microsoft.com/office/drawing/2014/main" id="{4F7E38A2-5978-8E8A-FD22-54BE40106371}"/>
              </a:ext>
            </a:extLst>
          </p:cNvPr>
          <p:cNvSpPr/>
          <p:nvPr/>
        </p:nvSpPr>
        <p:spPr>
          <a:xfrm>
            <a:off x="5512788" y="3037090"/>
            <a:ext cx="6330756" cy="159455"/>
          </a:xfrm>
          <a:prstGeom prst="roundRect">
            <a:avLst>
              <a:gd name="adj" fmla="val 625116"/>
            </a:avLst>
          </a:prstGeom>
          <a:solidFill>
            <a:srgbClr val="C8C9CF"/>
          </a:solidFill>
          <a:ln/>
        </p:spPr>
      </p:sp>
      <p:pic>
        <p:nvPicPr>
          <p:cNvPr id="8" name="Image 1" descr="preencoded.png">
            <a:extLst>
              <a:ext uri="{FF2B5EF4-FFF2-40B4-BE49-F238E27FC236}">
                <a16:creationId xmlns:a16="http://schemas.microsoft.com/office/drawing/2014/main" id="{5C6E54B4-0F62-C783-E5AD-FB4600A73A22}"/>
              </a:ext>
            </a:extLst>
          </p:cNvPr>
          <p:cNvPicPr>
            <a:picLocks noChangeAspect="1"/>
          </p:cNvPicPr>
          <p:nvPr/>
        </p:nvPicPr>
        <p:blipFill>
          <a:blip r:embed="rId3"/>
          <a:stretch>
            <a:fillRect/>
          </a:stretch>
        </p:blipFill>
        <p:spPr>
          <a:xfrm>
            <a:off x="0" y="3068314"/>
            <a:ext cx="6035430" cy="2044114"/>
          </a:xfrm>
          <a:prstGeom prst="rect">
            <a:avLst/>
          </a:prstGeom>
        </p:spPr>
      </p:pic>
      <p:sp>
        <p:nvSpPr>
          <p:cNvPr id="9" name="Text 5">
            <a:extLst>
              <a:ext uri="{FF2B5EF4-FFF2-40B4-BE49-F238E27FC236}">
                <a16:creationId xmlns:a16="http://schemas.microsoft.com/office/drawing/2014/main" id="{FD325C6B-4F7B-DDB0-365A-43901FFEE92F}"/>
              </a:ext>
            </a:extLst>
          </p:cNvPr>
          <p:cNvSpPr/>
          <p:nvPr/>
        </p:nvSpPr>
        <p:spPr>
          <a:xfrm>
            <a:off x="2798878" y="3963518"/>
            <a:ext cx="147920" cy="456044"/>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2</a:t>
            </a:r>
            <a:endParaRPr lang="en-US" sz="2200" dirty="0"/>
          </a:p>
        </p:txBody>
      </p:sp>
      <p:sp>
        <p:nvSpPr>
          <p:cNvPr id="10" name="Text 6">
            <a:extLst>
              <a:ext uri="{FF2B5EF4-FFF2-40B4-BE49-F238E27FC236}">
                <a16:creationId xmlns:a16="http://schemas.microsoft.com/office/drawing/2014/main" id="{6F3522C1-F9DD-79AD-516D-E22DA9A5A944}"/>
              </a:ext>
            </a:extLst>
          </p:cNvPr>
          <p:cNvSpPr/>
          <p:nvPr/>
        </p:nvSpPr>
        <p:spPr>
          <a:xfrm>
            <a:off x="6248643" y="3362800"/>
            <a:ext cx="2891552"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Permission Validation</a:t>
            </a:r>
            <a:endParaRPr lang="en-US" sz="2200" dirty="0"/>
          </a:p>
        </p:txBody>
      </p:sp>
      <p:sp>
        <p:nvSpPr>
          <p:cNvPr id="11" name="Text 7">
            <a:extLst>
              <a:ext uri="{FF2B5EF4-FFF2-40B4-BE49-F238E27FC236}">
                <a16:creationId xmlns:a16="http://schemas.microsoft.com/office/drawing/2014/main" id="{7681F941-B7D3-A2AE-10CF-5D2F60B07C89}"/>
              </a:ext>
            </a:extLst>
          </p:cNvPr>
          <p:cNvSpPr/>
          <p:nvPr/>
        </p:nvSpPr>
        <p:spPr>
          <a:xfrm>
            <a:off x="6248643" y="3875208"/>
            <a:ext cx="5461004"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Validate permissions on every request to ensure authorized access. Utilize AWS Lambda authorizers to enforce access control policies for API Gateway requests.</a:t>
            </a:r>
            <a:endParaRPr lang="en-US" sz="1750" dirty="0"/>
          </a:p>
        </p:txBody>
      </p:sp>
    </p:spTree>
    <p:extLst>
      <p:ext uri="{BB962C8B-B14F-4D97-AF65-F5344CB8AC3E}">
        <p14:creationId xmlns:p14="http://schemas.microsoft.com/office/powerpoint/2010/main" val="3579954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1B6D79A-597A-7360-6B0F-A4EFEF09EF36}"/>
              </a:ext>
            </a:extLst>
          </p:cNvPr>
          <p:cNvSpPr/>
          <p:nvPr/>
        </p:nvSpPr>
        <p:spPr>
          <a:xfrm>
            <a:off x="2398871" y="97543"/>
            <a:ext cx="7138749" cy="686157"/>
          </a:xfrm>
          <a:prstGeom prst="rect">
            <a:avLst/>
          </a:prstGeom>
          <a:noFill/>
          <a:ln/>
        </p:spPr>
        <p:txBody>
          <a:bodyPr wrap="none" lIns="0" tIns="0" rIns="0" bIns="0" rtlCol="0" anchor="t"/>
          <a:lstStyle/>
          <a:p>
            <a:pPr marL="0" indent="0">
              <a:lnSpc>
                <a:spcPts val="5400"/>
              </a:lnSpc>
              <a:buNone/>
            </a:pPr>
            <a:r>
              <a:rPr lang="en-US" sz="4300" dirty="0">
                <a:solidFill>
                  <a:srgbClr val="00002E"/>
                </a:solidFill>
                <a:latin typeface="Nunito Semi Bold" pitchFamily="34" charset="0"/>
                <a:ea typeface="Nunito Semi Bold" pitchFamily="34" charset="-122"/>
                <a:cs typeface="Nunito Semi Bold" pitchFamily="34" charset="-120"/>
              </a:rPr>
              <a:t>Solution Architecture (AWS)</a:t>
            </a:r>
            <a:endParaRPr lang="en-US" sz="4300" dirty="0"/>
          </a:p>
        </p:txBody>
      </p:sp>
      <p:pic>
        <p:nvPicPr>
          <p:cNvPr id="3" name="Image 1" descr="preencoded.png">
            <a:extLst>
              <a:ext uri="{FF2B5EF4-FFF2-40B4-BE49-F238E27FC236}">
                <a16:creationId xmlns:a16="http://schemas.microsoft.com/office/drawing/2014/main" id="{315563C3-ADEC-BA74-FDB6-5EFD9CD5354C}"/>
              </a:ext>
            </a:extLst>
          </p:cNvPr>
          <p:cNvPicPr>
            <a:picLocks noChangeAspect="1"/>
          </p:cNvPicPr>
          <p:nvPr/>
        </p:nvPicPr>
        <p:blipFill>
          <a:blip r:embed="rId2"/>
          <a:stretch>
            <a:fillRect/>
          </a:stretch>
        </p:blipFill>
        <p:spPr>
          <a:xfrm>
            <a:off x="1237897" y="1133625"/>
            <a:ext cx="583287" cy="583287"/>
          </a:xfrm>
          <a:prstGeom prst="rect">
            <a:avLst/>
          </a:prstGeom>
        </p:spPr>
      </p:pic>
      <p:sp>
        <p:nvSpPr>
          <p:cNvPr id="4" name="Text 1">
            <a:extLst>
              <a:ext uri="{FF2B5EF4-FFF2-40B4-BE49-F238E27FC236}">
                <a16:creationId xmlns:a16="http://schemas.microsoft.com/office/drawing/2014/main" id="{859C1826-9177-515E-3718-A35A5802378A}"/>
              </a:ext>
            </a:extLst>
          </p:cNvPr>
          <p:cNvSpPr/>
          <p:nvPr/>
        </p:nvSpPr>
        <p:spPr>
          <a:xfrm>
            <a:off x="1278990" y="1950156"/>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Frontend</a:t>
            </a:r>
            <a:endParaRPr lang="en-US" sz="2150" dirty="0"/>
          </a:p>
        </p:txBody>
      </p:sp>
      <p:sp>
        <p:nvSpPr>
          <p:cNvPr id="5" name="Text 2">
            <a:extLst>
              <a:ext uri="{FF2B5EF4-FFF2-40B4-BE49-F238E27FC236}">
                <a16:creationId xmlns:a16="http://schemas.microsoft.com/office/drawing/2014/main" id="{18BB527D-EA7B-DC70-E4A0-78C76BDA86FF}"/>
              </a:ext>
            </a:extLst>
          </p:cNvPr>
          <p:cNvSpPr/>
          <p:nvPr/>
        </p:nvSpPr>
        <p:spPr>
          <a:xfrm>
            <a:off x="1278990" y="2433192"/>
            <a:ext cx="3580328" cy="746760"/>
          </a:xfrm>
          <a:prstGeom prst="rect">
            <a:avLst/>
          </a:prstGeom>
          <a:noFill/>
          <a:ln/>
        </p:spPr>
        <p:txBody>
          <a:bodyPr wrap="squar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Hosted on Amazon CloudFront with static assets in Amazon S3.</a:t>
            </a:r>
            <a:endParaRPr lang="en-US" sz="1800" dirty="0"/>
          </a:p>
        </p:txBody>
      </p:sp>
      <p:pic>
        <p:nvPicPr>
          <p:cNvPr id="6" name="Image 2" descr="preencoded.png">
            <a:extLst>
              <a:ext uri="{FF2B5EF4-FFF2-40B4-BE49-F238E27FC236}">
                <a16:creationId xmlns:a16="http://schemas.microsoft.com/office/drawing/2014/main" id="{D2157F02-022B-0C2A-060C-D3C40E66C1DB}"/>
              </a:ext>
            </a:extLst>
          </p:cNvPr>
          <p:cNvPicPr>
            <a:picLocks noChangeAspect="1"/>
          </p:cNvPicPr>
          <p:nvPr/>
        </p:nvPicPr>
        <p:blipFill>
          <a:blip r:embed="rId3"/>
          <a:stretch>
            <a:fillRect/>
          </a:stretch>
        </p:blipFill>
        <p:spPr>
          <a:xfrm>
            <a:off x="5363354" y="1133625"/>
            <a:ext cx="583287" cy="583287"/>
          </a:xfrm>
          <a:prstGeom prst="rect">
            <a:avLst/>
          </a:prstGeom>
        </p:spPr>
      </p:pic>
      <p:sp>
        <p:nvSpPr>
          <p:cNvPr id="7" name="Text 3">
            <a:extLst>
              <a:ext uri="{FF2B5EF4-FFF2-40B4-BE49-F238E27FC236}">
                <a16:creationId xmlns:a16="http://schemas.microsoft.com/office/drawing/2014/main" id="{B5E0FC38-2C25-5762-292B-8907DF64073C}"/>
              </a:ext>
            </a:extLst>
          </p:cNvPr>
          <p:cNvSpPr/>
          <p:nvPr/>
        </p:nvSpPr>
        <p:spPr>
          <a:xfrm>
            <a:off x="5363354" y="1950156"/>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Backend</a:t>
            </a:r>
            <a:endParaRPr lang="en-US" sz="2150" dirty="0"/>
          </a:p>
        </p:txBody>
      </p:sp>
      <p:sp>
        <p:nvSpPr>
          <p:cNvPr id="8" name="Text 4">
            <a:extLst>
              <a:ext uri="{FF2B5EF4-FFF2-40B4-BE49-F238E27FC236}">
                <a16:creationId xmlns:a16="http://schemas.microsoft.com/office/drawing/2014/main" id="{96F16726-2F0E-B7E0-61B7-3F31CBD73E84}"/>
              </a:ext>
            </a:extLst>
          </p:cNvPr>
          <p:cNvSpPr/>
          <p:nvPr/>
        </p:nvSpPr>
        <p:spPr>
          <a:xfrm>
            <a:off x="5363354" y="2433192"/>
            <a:ext cx="3580448" cy="746760"/>
          </a:xfrm>
          <a:prstGeom prst="rect">
            <a:avLst/>
          </a:prstGeom>
          <a:noFill/>
          <a:ln/>
        </p:spPr>
        <p:txBody>
          <a:bodyPr wrap="squar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Microservices deployed on Amazon ECS (Fargate) with API Gateway.</a:t>
            </a:r>
            <a:endParaRPr lang="en-US" sz="1800" dirty="0"/>
          </a:p>
        </p:txBody>
      </p:sp>
      <p:pic>
        <p:nvPicPr>
          <p:cNvPr id="9" name="Image 3" descr="preencoded.png">
            <a:extLst>
              <a:ext uri="{FF2B5EF4-FFF2-40B4-BE49-F238E27FC236}">
                <a16:creationId xmlns:a16="http://schemas.microsoft.com/office/drawing/2014/main" id="{593A8482-1123-AB80-A62B-E065E3406569}"/>
              </a:ext>
            </a:extLst>
          </p:cNvPr>
          <p:cNvPicPr>
            <a:picLocks noChangeAspect="1"/>
          </p:cNvPicPr>
          <p:nvPr/>
        </p:nvPicPr>
        <p:blipFill>
          <a:blip r:embed="rId4"/>
          <a:stretch>
            <a:fillRect/>
          </a:stretch>
        </p:blipFill>
        <p:spPr>
          <a:xfrm>
            <a:off x="1361185" y="3879921"/>
            <a:ext cx="583287" cy="583287"/>
          </a:xfrm>
          <a:prstGeom prst="rect">
            <a:avLst/>
          </a:prstGeom>
        </p:spPr>
      </p:pic>
      <p:sp>
        <p:nvSpPr>
          <p:cNvPr id="10" name="Text 5">
            <a:extLst>
              <a:ext uri="{FF2B5EF4-FFF2-40B4-BE49-F238E27FC236}">
                <a16:creationId xmlns:a16="http://schemas.microsoft.com/office/drawing/2014/main" id="{086C0F64-C546-8062-6243-94C52BE9F5E3}"/>
              </a:ext>
            </a:extLst>
          </p:cNvPr>
          <p:cNvSpPr/>
          <p:nvPr/>
        </p:nvSpPr>
        <p:spPr>
          <a:xfrm>
            <a:off x="1361185" y="4696451"/>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Databases</a:t>
            </a:r>
            <a:endParaRPr lang="en-US" sz="2150" dirty="0"/>
          </a:p>
        </p:txBody>
      </p:sp>
      <p:sp>
        <p:nvSpPr>
          <p:cNvPr id="11" name="Text 6">
            <a:extLst>
              <a:ext uri="{FF2B5EF4-FFF2-40B4-BE49-F238E27FC236}">
                <a16:creationId xmlns:a16="http://schemas.microsoft.com/office/drawing/2014/main" id="{84BA08B6-A580-1997-6C75-D6CFEDC6B8A6}"/>
              </a:ext>
            </a:extLst>
          </p:cNvPr>
          <p:cNvSpPr/>
          <p:nvPr/>
        </p:nvSpPr>
        <p:spPr>
          <a:xfrm>
            <a:off x="1361185" y="5179488"/>
            <a:ext cx="3580328" cy="1493520"/>
          </a:xfrm>
          <a:prstGeom prst="rect">
            <a:avLst/>
          </a:prstGeom>
          <a:noFill/>
          <a:ln/>
        </p:spPr>
        <p:txBody>
          <a:bodyPr wrap="squar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Amazon RDS (PostgreSQL) for transactional data, DynamoDB for movie metadata and user preferences.</a:t>
            </a:r>
            <a:endParaRPr lang="en-US" sz="1800" dirty="0"/>
          </a:p>
        </p:txBody>
      </p:sp>
      <p:pic>
        <p:nvPicPr>
          <p:cNvPr id="12" name="Image 4" descr="preencoded.png">
            <a:extLst>
              <a:ext uri="{FF2B5EF4-FFF2-40B4-BE49-F238E27FC236}">
                <a16:creationId xmlns:a16="http://schemas.microsoft.com/office/drawing/2014/main" id="{0EDB4C3A-0347-68BE-C65B-06931996FB34}"/>
              </a:ext>
            </a:extLst>
          </p:cNvPr>
          <p:cNvPicPr>
            <a:picLocks noChangeAspect="1"/>
          </p:cNvPicPr>
          <p:nvPr/>
        </p:nvPicPr>
        <p:blipFill>
          <a:blip r:embed="rId5"/>
          <a:stretch>
            <a:fillRect/>
          </a:stretch>
        </p:blipFill>
        <p:spPr>
          <a:xfrm>
            <a:off x="9195607" y="1157277"/>
            <a:ext cx="583287" cy="583287"/>
          </a:xfrm>
          <a:prstGeom prst="rect">
            <a:avLst/>
          </a:prstGeom>
        </p:spPr>
      </p:pic>
      <p:sp>
        <p:nvSpPr>
          <p:cNvPr id="13" name="Text 7">
            <a:extLst>
              <a:ext uri="{FF2B5EF4-FFF2-40B4-BE49-F238E27FC236}">
                <a16:creationId xmlns:a16="http://schemas.microsoft.com/office/drawing/2014/main" id="{CA9007A5-9A9E-63C1-A630-B3BD302C2104}"/>
              </a:ext>
            </a:extLst>
          </p:cNvPr>
          <p:cNvSpPr/>
          <p:nvPr/>
        </p:nvSpPr>
        <p:spPr>
          <a:xfrm>
            <a:off x="9080945" y="2000198"/>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Authentication</a:t>
            </a:r>
            <a:endParaRPr lang="en-US" sz="2150" dirty="0"/>
          </a:p>
        </p:txBody>
      </p:sp>
      <p:sp>
        <p:nvSpPr>
          <p:cNvPr id="14" name="Text 8">
            <a:extLst>
              <a:ext uri="{FF2B5EF4-FFF2-40B4-BE49-F238E27FC236}">
                <a16:creationId xmlns:a16="http://schemas.microsoft.com/office/drawing/2014/main" id="{2FD313C9-6150-36AF-AC3E-C8544835E71E}"/>
              </a:ext>
            </a:extLst>
          </p:cNvPr>
          <p:cNvSpPr/>
          <p:nvPr/>
        </p:nvSpPr>
        <p:spPr>
          <a:xfrm>
            <a:off x="9195607" y="2456844"/>
            <a:ext cx="3580448" cy="373380"/>
          </a:xfrm>
          <a:prstGeom prst="rect">
            <a:avLst/>
          </a:prstGeom>
          <a:noFill/>
          <a:ln/>
        </p:spPr>
        <p:txBody>
          <a:bodyPr wrap="non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Amazon Cognito.</a:t>
            </a:r>
            <a:endParaRPr lang="en-US" sz="1800" dirty="0"/>
          </a:p>
        </p:txBody>
      </p:sp>
      <p:pic>
        <p:nvPicPr>
          <p:cNvPr id="18" name="Graphic 17">
            <a:extLst>
              <a:ext uri="{FF2B5EF4-FFF2-40B4-BE49-F238E27FC236}">
                <a16:creationId xmlns:a16="http://schemas.microsoft.com/office/drawing/2014/main" id="{8C7CCBEA-E73A-6363-A325-675BBFD416FA}"/>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a:off x="5249519" y="3840779"/>
            <a:ext cx="1510301" cy="811401"/>
          </a:xfrm>
          <a:prstGeom prst="rect">
            <a:avLst/>
          </a:prstGeom>
        </p:spPr>
      </p:pic>
      <p:sp>
        <p:nvSpPr>
          <p:cNvPr id="19" name="Text 5">
            <a:extLst>
              <a:ext uri="{FF2B5EF4-FFF2-40B4-BE49-F238E27FC236}">
                <a16:creationId xmlns:a16="http://schemas.microsoft.com/office/drawing/2014/main" id="{2578AD0F-6A6E-B559-BC03-3B8731285259}"/>
              </a:ext>
            </a:extLst>
          </p:cNvPr>
          <p:cNvSpPr/>
          <p:nvPr/>
        </p:nvSpPr>
        <p:spPr>
          <a:xfrm>
            <a:off x="5199654" y="4704712"/>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Payment Integration</a:t>
            </a:r>
            <a:endParaRPr lang="en-US" sz="2150" dirty="0"/>
          </a:p>
        </p:txBody>
      </p:sp>
      <p:sp>
        <p:nvSpPr>
          <p:cNvPr id="20" name="Text 6">
            <a:extLst>
              <a:ext uri="{FF2B5EF4-FFF2-40B4-BE49-F238E27FC236}">
                <a16:creationId xmlns:a16="http://schemas.microsoft.com/office/drawing/2014/main" id="{740C66DB-03C4-3213-0465-B953B3D4DD2E}"/>
              </a:ext>
            </a:extLst>
          </p:cNvPr>
          <p:cNvSpPr/>
          <p:nvPr/>
        </p:nvSpPr>
        <p:spPr>
          <a:xfrm>
            <a:off x="5118512" y="5161017"/>
            <a:ext cx="3580328" cy="1493520"/>
          </a:xfrm>
          <a:prstGeom prst="rect">
            <a:avLst/>
          </a:prstGeom>
          <a:noFill/>
          <a:ln/>
        </p:spPr>
        <p:txBody>
          <a:bodyPr wrap="square" lIns="0" tIns="0" rIns="0" bIns="0" rtlCol="0" anchor="t"/>
          <a:lstStyle/>
          <a:p>
            <a:pPr marL="0" indent="0" algn="l">
              <a:lnSpc>
                <a:spcPts val="29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Integration with payment gateway such 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Paypal</a:t>
            </a:r>
            <a:r>
              <a:rPr lang="en-US" sz="1800" dirty="0">
                <a:effectLst/>
                <a:latin typeface="Calibri" panose="020F0502020204030204" pitchFamily="34" charset="0"/>
                <a:ea typeface="Calibri" panose="020F0502020204030204" pitchFamily="34" charset="0"/>
                <a:cs typeface="Times New Roman" panose="02020603050405020304" pitchFamily="18" charset="0"/>
              </a:rPr>
              <a:t>, Stripe,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RazorPay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payment processing.</a:t>
            </a:r>
            <a:endParaRPr lang="en-US" sz="1800" dirty="0"/>
          </a:p>
        </p:txBody>
      </p:sp>
      <p:pic>
        <p:nvPicPr>
          <p:cNvPr id="22" name="Picture 21">
            <a:extLst>
              <a:ext uri="{FF2B5EF4-FFF2-40B4-BE49-F238E27FC236}">
                <a16:creationId xmlns:a16="http://schemas.microsoft.com/office/drawing/2014/main" id="{B6948450-35D3-970F-A2F8-CE3598AE114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714053" y="3902973"/>
            <a:ext cx="1868012" cy="838210"/>
          </a:xfrm>
          <a:prstGeom prst="rect">
            <a:avLst/>
          </a:prstGeom>
        </p:spPr>
      </p:pic>
      <p:sp>
        <p:nvSpPr>
          <p:cNvPr id="23" name="Text 5">
            <a:extLst>
              <a:ext uri="{FF2B5EF4-FFF2-40B4-BE49-F238E27FC236}">
                <a16:creationId xmlns:a16="http://schemas.microsoft.com/office/drawing/2014/main" id="{F20BB251-A642-60C9-FF52-C6152BA33742}"/>
              </a:ext>
            </a:extLst>
          </p:cNvPr>
          <p:cNvSpPr/>
          <p:nvPr/>
        </p:nvSpPr>
        <p:spPr>
          <a:xfrm>
            <a:off x="8875839" y="4741183"/>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Monitoring</a:t>
            </a:r>
            <a:endParaRPr lang="en-US" sz="2150" dirty="0"/>
          </a:p>
        </p:txBody>
      </p:sp>
      <p:sp>
        <p:nvSpPr>
          <p:cNvPr id="24" name="Text 6">
            <a:extLst>
              <a:ext uri="{FF2B5EF4-FFF2-40B4-BE49-F238E27FC236}">
                <a16:creationId xmlns:a16="http://schemas.microsoft.com/office/drawing/2014/main" id="{C34DAEEB-3AA4-8441-A535-E860C9F9A03E}"/>
              </a:ext>
            </a:extLst>
          </p:cNvPr>
          <p:cNvSpPr/>
          <p:nvPr/>
        </p:nvSpPr>
        <p:spPr>
          <a:xfrm>
            <a:off x="8875839" y="5114476"/>
            <a:ext cx="3155199" cy="1493520"/>
          </a:xfrm>
          <a:prstGeom prst="rect">
            <a:avLst/>
          </a:prstGeom>
          <a:noFill/>
          <a:ln/>
        </p:spPr>
        <p:txBody>
          <a:bodyPr wrap="square" lIns="0" tIns="0" rIns="0" bIns="0" rtlCol="0" anchor="t"/>
          <a:lstStyle/>
          <a:p>
            <a:pPr marL="0" indent="0" algn="l">
              <a:lnSpc>
                <a:spcPts val="29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Amazon CloudWatch, AWS WAF, and Shield for security.</a:t>
            </a:r>
            <a:endParaRPr lang="en-US" sz="1800" dirty="0"/>
          </a:p>
        </p:txBody>
      </p:sp>
    </p:spTree>
    <p:extLst>
      <p:ext uri="{BB962C8B-B14F-4D97-AF65-F5344CB8AC3E}">
        <p14:creationId xmlns:p14="http://schemas.microsoft.com/office/powerpoint/2010/main" val="1723839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ED868BD-1A5C-729F-61FA-7700CC109869}"/>
              </a:ext>
            </a:extLst>
          </p:cNvPr>
          <p:cNvSpPr/>
          <p:nvPr/>
        </p:nvSpPr>
        <p:spPr>
          <a:xfrm>
            <a:off x="642871" y="195249"/>
            <a:ext cx="10187506"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Using Vulnerable Components: Exploiting Dependencies</a:t>
            </a:r>
            <a:endParaRPr lang="en-US" sz="4450" dirty="0"/>
          </a:p>
        </p:txBody>
      </p:sp>
      <p:sp>
        <p:nvSpPr>
          <p:cNvPr id="3" name="Shape 1">
            <a:extLst>
              <a:ext uri="{FF2B5EF4-FFF2-40B4-BE49-F238E27FC236}">
                <a16:creationId xmlns:a16="http://schemas.microsoft.com/office/drawing/2014/main" id="{430B107C-772F-B4CA-6A97-0B935FCAB168}"/>
              </a:ext>
            </a:extLst>
          </p:cNvPr>
          <p:cNvSpPr/>
          <p:nvPr/>
        </p:nvSpPr>
        <p:spPr>
          <a:xfrm>
            <a:off x="101332" y="1769904"/>
            <a:ext cx="2546830" cy="1669852"/>
          </a:xfrm>
          <a:prstGeom prst="roundRect">
            <a:avLst>
              <a:gd name="adj" fmla="val 5705"/>
            </a:avLst>
          </a:prstGeom>
          <a:solidFill>
            <a:srgbClr val="E2E3E9"/>
          </a:solidFill>
          <a:ln w="7620">
            <a:solidFill>
              <a:srgbClr val="C8C9CF"/>
            </a:solidFill>
            <a:prstDash val="solid"/>
          </a:ln>
        </p:spPr>
      </p:sp>
      <p:sp>
        <p:nvSpPr>
          <p:cNvPr id="4" name="Text 2">
            <a:extLst>
              <a:ext uri="{FF2B5EF4-FFF2-40B4-BE49-F238E27FC236}">
                <a16:creationId xmlns:a16="http://schemas.microsoft.com/office/drawing/2014/main" id="{A71415C7-C5E7-C017-67F3-46D360EC01C6}"/>
              </a:ext>
            </a:extLst>
          </p:cNvPr>
          <p:cNvSpPr/>
          <p:nvPr/>
        </p:nvSpPr>
        <p:spPr>
          <a:xfrm>
            <a:off x="335766" y="2378075"/>
            <a:ext cx="85744" cy="453509"/>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1</a:t>
            </a:r>
            <a:endParaRPr lang="en-US" sz="2200" dirty="0"/>
          </a:p>
        </p:txBody>
      </p:sp>
      <p:sp>
        <p:nvSpPr>
          <p:cNvPr id="5" name="Text 3">
            <a:extLst>
              <a:ext uri="{FF2B5EF4-FFF2-40B4-BE49-F238E27FC236}">
                <a16:creationId xmlns:a16="http://schemas.microsoft.com/office/drawing/2014/main" id="{93199F28-D575-BBC2-D5C1-BF6E09302795}"/>
              </a:ext>
            </a:extLst>
          </p:cNvPr>
          <p:cNvSpPr/>
          <p:nvPr/>
        </p:nvSpPr>
        <p:spPr>
          <a:xfrm>
            <a:off x="6269847" y="1813700"/>
            <a:ext cx="2214549"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Regular Patching</a:t>
            </a:r>
            <a:endParaRPr lang="en-US" sz="2200" dirty="0"/>
          </a:p>
        </p:txBody>
      </p:sp>
      <p:sp>
        <p:nvSpPr>
          <p:cNvPr id="6" name="Text 4">
            <a:extLst>
              <a:ext uri="{FF2B5EF4-FFF2-40B4-BE49-F238E27FC236}">
                <a16:creationId xmlns:a16="http://schemas.microsoft.com/office/drawing/2014/main" id="{70A5E3DA-8AB8-C3D8-6C8E-5B5083944AF3}"/>
              </a:ext>
            </a:extLst>
          </p:cNvPr>
          <p:cNvSpPr/>
          <p:nvPr/>
        </p:nvSpPr>
        <p:spPr>
          <a:xfrm>
            <a:off x="6269847" y="2343122"/>
            <a:ext cx="5413167"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Regularly patch dependencies and vulnerabilities in your software components. Use tools like Dependabot for automated vulnerability scanning and patching.</a:t>
            </a:r>
            <a:endParaRPr lang="en-US" sz="1750" dirty="0"/>
          </a:p>
        </p:txBody>
      </p:sp>
      <p:sp>
        <p:nvSpPr>
          <p:cNvPr id="7" name="Shape 5">
            <a:extLst>
              <a:ext uri="{FF2B5EF4-FFF2-40B4-BE49-F238E27FC236}">
                <a16:creationId xmlns:a16="http://schemas.microsoft.com/office/drawing/2014/main" id="{1FD38AF9-7B98-C335-31D6-44223050064D}"/>
              </a:ext>
            </a:extLst>
          </p:cNvPr>
          <p:cNvSpPr/>
          <p:nvPr/>
        </p:nvSpPr>
        <p:spPr>
          <a:xfrm flipV="1">
            <a:off x="6199501" y="3817969"/>
            <a:ext cx="4739432" cy="113348"/>
          </a:xfrm>
          <a:prstGeom prst="roundRect">
            <a:avLst>
              <a:gd name="adj" fmla="val 625116"/>
            </a:avLst>
          </a:prstGeom>
          <a:solidFill>
            <a:srgbClr val="C8C9CF"/>
          </a:solidFill>
          <a:ln/>
        </p:spPr>
      </p:sp>
      <p:sp>
        <p:nvSpPr>
          <p:cNvPr id="8" name="Shape 6">
            <a:extLst>
              <a:ext uri="{FF2B5EF4-FFF2-40B4-BE49-F238E27FC236}">
                <a16:creationId xmlns:a16="http://schemas.microsoft.com/office/drawing/2014/main" id="{0E5DFA7E-130D-1B64-44F3-4A739CE10965}"/>
              </a:ext>
            </a:extLst>
          </p:cNvPr>
          <p:cNvSpPr/>
          <p:nvPr/>
        </p:nvSpPr>
        <p:spPr>
          <a:xfrm>
            <a:off x="101332" y="3931317"/>
            <a:ext cx="5093752" cy="2032754"/>
          </a:xfrm>
          <a:prstGeom prst="roundRect">
            <a:avLst>
              <a:gd name="adj" fmla="val 4687"/>
            </a:avLst>
          </a:prstGeom>
          <a:solidFill>
            <a:srgbClr val="E2E3E9"/>
          </a:solidFill>
          <a:ln w="7620">
            <a:solidFill>
              <a:srgbClr val="C8C9CF"/>
            </a:solidFill>
            <a:prstDash val="solid"/>
          </a:ln>
        </p:spPr>
      </p:sp>
      <p:sp>
        <p:nvSpPr>
          <p:cNvPr id="9" name="Text 7">
            <a:extLst>
              <a:ext uri="{FF2B5EF4-FFF2-40B4-BE49-F238E27FC236}">
                <a16:creationId xmlns:a16="http://schemas.microsoft.com/office/drawing/2014/main" id="{05E15C00-DEE2-1787-8C70-641332F54743}"/>
              </a:ext>
            </a:extLst>
          </p:cNvPr>
          <p:cNvSpPr/>
          <p:nvPr/>
        </p:nvSpPr>
        <p:spPr>
          <a:xfrm>
            <a:off x="335766" y="4720939"/>
            <a:ext cx="123315" cy="453509"/>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2</a:t>
            </a:r>
            <a:endParaRPr lang="en-US" sz="2200" dirty="0"/>
          </a:p>
        </p:txBody>
      </p:sp>
      <p:sp>
        <p:nvSpPr>
          <p:cNvPr id="10" name="Text 8">
            <a:extLst>
              <a:ext uri="{FF2B5EF4-FFF2-40B4-BE49-F238E27FC236}">
                <a16:creationId xmlns:a16="http://schemas.microsoft.com/office/drawing/2014/main" id="{16D2B721-0671-D313-0AA9-23E26D094645}"/>
              </a:ext>
            </a:extLst>
          </p:cNvPr>
          <p:cNvSpPr/>
          <p:nvPr/>
        </p:nvSpPr>
        <p:spPr>
          <a:xfrm>
            <a:off x="6269847" y="4099105"/>
            <a:ext cx="2770024"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Dependency Management</a:t>
            </a:r>
            <a:endParaRPr lang="en-US" sz="2200" dirty="0"/>
          </a:p>
        </p:txBody>
      </p:sp>
      <p:sp>
        <p:nvSpPr>
          <p:cNvPr id="11" name="Text 9">
            <a:extLst>
              <a:ext uri="{FF2B5EF4-FFF2-40B4-BE49-F238E27FC236}">
                <a16:creationId xmlns:a16="http://schemas.microsoft.com/office/drawing/2014/main" id="{A7249EFB-F4BF-05C9-381A-F748ACDC0219}"/>
              </a:ext>
            </a:extLst>
          </p:cNvPr>
          <p:cNvSpPr/>
          <p:nvPr/>
        </p:nvSpPr>
        <p:spPr>
          <a:xfrm>
            <a:off x="6269847" y="4551771"/>
            <a:ext cx="4739432"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Utilize dependency management tools to track and control dependencies, ensuring the use of secure and up-to-date components.</a:t>
            </a:r>
            <a:endParaRPr lang="en-US" sz="1750" dirty="0"/>
          </a:p>
        </p:txBody>
      </p:sp>
    </p:spTree>
    <p:extLst>
      <p:ext uri="{BB962C8B-B14F-4D97-AF65-F5344CB8AC3E}">
        <p14:creationId xmlns:p14="http://schemas.microsoft.com/office/powerpoint/2010/main" val="390802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D8D3A6E-0FE6-92A5-F14B-CA0A65AC7C1B}"/>
              </a:ext>
            </a:extLst>
          </p:cNvPr>
          <p:cNvPicPr>
            <a:picLocks noChangeAspect="1"/>
          </p:cNvPicPr>
          <p:nvPr/>
        </p:nvPicPr>
        <p:blipFill>
          <a:blip r:embed="rId2"/>
          <a:stretch>
            <a:fillRect/>
          </a:stretch>
        </p:blipFill>
        <p:spPr>
          <a:xfrm>
            <a:off x="1" y="-62144"/>
            <a:ext cx="3907766" cy="6945620"/>
          </a:xfrm>
          <a:prstGeom prst="rect">
            <a:avLst/>
          </a:prstGeom>
        </p:spPr>
      </p:pic>
      <p:sp>
        <p:nvSpPr>
          <p:cNvPr id="3" name="Text 0">
            <a:extLst>
              <a:ext uri="{FF2B5EF4-FFF2-40B4-BE49-F238E27FC236}">
                <a16:creationId xmlns:a16="http://schemas.microsoft.com/office/drawing/2014/main" id="{9D4BF565-8E3F-ADE7-AFF5-BE0A5CC47EA7}"/>
              </a:ext>
            </a:extLst>
          </p:cNvPr>
          <p:cNvSpPr/>
          <p:nvPr/>
        </p:nvSpPr>
        <p:spPr>
          <a:xfrm>
            <a:off x="4321995" y="102149"/>
            <a:ext cx="6377126"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CSRF Attacks: Exploiting User Trust</a:t>
            </a:r>
            <a:endParaRPr lang="en-US" sz="4450" dirty="0"/>
          </a:p>
        </p:txBody>
      </p:sp>
      <p:sp>
        <p:nvSpPr>
          <p:cNvPr id="4" name="Shape 1">
            <a:extLst>
              <a:ext uri="{FF2B5EF4-FFF2-40B4-BE49-F238E27FC236}">
                <a16:creationId xmlns:a16="http://schemas.microsoft.com/office/drawing/2014/main" id="{529583E9-85CC-2AB5-F29C-B1E9620A637E}"/>
              </a:ext>
            </a:extLst>
          </p:cNvPr>
          <p:cNvSpPr/>
          <p:nvPr/>
        </p:nvSpPr>
        <p:spPr>
          <a:xfrm>
            <a:off x="4321995" y="2033746"/>
            <a:ext cx="430662" cy="510302"/>
          </a:xfrm>
          <a:prstGeom prst="roundRect">
            <a:avLst>
              <a:gd name="adj" fmla="val 18669"/>
            </a:avLst>
          </a:prstGeom>
          <a:solidFill>
            <a:srgbClr val="E2E3E9"/>
          </a:solidFill>
          <a:ln w="7620">
            <a:solidFill>
              <a:srgbClr val="C8C9CF"/>
            </a:solidFill>
            <a:prstDash val="solid"/>
          </a:ln>
        </p:spPr>
      </p:sp>
      <p:sp>
        <p:nvSpPr>
          <p:cNvPr id="5" name="Text 2">
            <a:extLst>
              <a:ext uri="{FF2B5EF4-FFF2-40B4-BE49-F238E27FC236}">
                <a16:creationId xmlns:a16="http://schemas.microsoft.com/office/drawing/2014/main" id="{6447093B-F1CF-F4CE-6B68-235D832BE3BC}"/>
              </a:ext>
            </a:extLst>
          </p:cNvPr>
          <p:cNvSpPr/>
          <p:nvPr/>
        </p:nvSpPr>
        <p:spPr>
          <a:xfrm>
            <a:off x="4511305" y="2118756"/>
            <a:ext cx="111132"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3">
            <a:extLst>
              <a:ext uri="{FF2B5EF4-FFF2-40B4-BE49-F238E27FC236}">
                <a16:creationId xmlns:a16="http://schemas.microsoft.com/office/drawing/2014/main" id="{277E400B-C716-42A3-C93A-AA408B7DB306}"/>
              </a:ext>
            </a:extLst>
          </p:cNvPr>
          <p:cNvSpPr/>
          <p:nvPr/>
        </p:nvSpPr>
        <p:spPr>
          <a:xfrm>
            <a:off x="5447298" y="2033746"/>
            <a:ext cx="2392753"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CSRF Tokens</a:t>
            </a:r>
            <a:endParaRPr lang="en-US" sz="2200" dirty="0"/>
          </a:p>
        </p:txBody>
      </p:sp>
      <p:sp>
        <p:nvSpPr>
          <p:cNvPr id="7" name="Text 4">
            <a:extLst>
              <a:ext uri="{FF2B5EF4-FFF2-40B4-BE49-F238E27FC236}">
                <a16:creationId xmlns:a16="http://schemas.microsoft.com/office/drawing/2014/main" id="{896ECA7F-8957-440D-F2A8-8818C5157998}"/>
              </a:ext>
            </a:extLst>
          </p:cNvPr>
          <p:cNvSpPr/>
          <p:nvPr/>
        </p:nvSpPr>
        <p:spPr>
          <a:xfrm>
            <a:off x="5447298" y="2757076"/>
            <a:ext cx="2470827" cy="290322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Implement CSRF tokens for form submissions to prevent unauthorized requests from attackers. Utilize AWS services like Amazon CloudFront for secure content delivery and CSRF protection.</a:t>
            </a:r>
            <a:endParaRPr lang="en-US" sz="1750" dirty="0"/>
          </a:p>
        </p:txBody>
      </p:sp>
      <p:sp>
        <p:nvSpPr>
          <p:cNvPr id="8" name="Shape 5">
            <a:extLst>
              <a:ext uri="{FF2B5EF4-FFF2-40B4-BE49-F238E27FC236}">
                <a16:creationId xmlns:a16="http://schemas.microsoft.com/office/drawing/2014/main" id="{785A4ACC-8654-F674-60C7-5AE691FE194C}"/>
              </a:ext>
            </a:extLst>
          </p:cNvPr>
          <p:cNvSpPr/>
          <p:nvPr/>
        </p:nvSpPr>
        <p:spPr>
          <a:xfrm>
            <a:off x="8696753" y="2033745"/>
            <a:ext cx="430662" cy="510302"/>
          </a:xfrm>
          <a:prstGeom prst="roundRect">
            <a:avLst>
              <a:gd name="adj" fmla="val 18669"/>
            </a:avLst>
          </a:prstGeom>
          <a:solidFill>
            <a:srgbClr val="E2E3E9"/>
          </a:solidFill>
          <a:ln w="7620">
            <a:solidFill>
              <a:srgbClr val="C8C9CF"/>
            </a:solidFill>
            <a:prstDash val="solid"/>
          </a:ln>
        </p:spPr>
      </p:sp>
      <p:sp>
        <p:nvSpPr>
          <p:cNvPr id="9" name="Text 6">
            <a:extLst>
              <a:ext uri="{FF2B5EF4-FFF2-40B4-BE49-F238E27FC236}">
                <a16:creationId xmlns:a16="http://schemas.microsoft.com/office/drawing/2014/main" id="{4369F317-7BD4-B8C5-5370-7B490E020360}"/>
              </a:ext>
            </a:extLst>
          </p:cNvPr>
          <p:cNvSpPr/>
          <p:nvPr/>
        </p:nvSpPr>
        <p:spPr>
          <a:xfrm>
            <a:off x="8857130" y="2118755"/>
            <a:ext cx="159966"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7">
            <a:extLst>
              <a:ext uri="{FF2B5EF4-FFF2-40B4-BE49-F238E27FC236}">
                <a16:creationId xmlns:a16="http://schemas.microsoft.com/office/drawing/2014/main" id="{E9862741-201F-2A86-6859-7551227E25B0}"/>
              </a:ext>
            </a:extLst>
          </p:cNvPr>
          <p:cNvSpPr/>
          <p:nvPr/>
        </p:nvSpPr>
        <p:spPr>
          <a:xfrm>
            <a:off x="9502744" y="2033746"/>
            <a:ext cx="2392753"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Secure Cookies</a:t>
            </a:r>
            <a:endParaRPr lang="en-US" sz="2200" dirty="0"/>
          </a:p>
        </p:txBody>
      </p:sp>
      <p:sp>
        <p:nvSpPr>
          <p:cNvPr id="11" name="Text 8">
            <a:extLst>
              <a:ext uri="{FF2B5EF4-FFF2-40B4-BE49-F238E27FC236}">
                <a16:creationId xmlns:a16="http://schemas.microsoft.com/office/drawing/2014/main" id="{05865690-1522-DB60-81E0-EBAA274A693F}"/>
              </a:ext>
            </a:extLst>
          </p:cNvPr>
          <p:cNvSpPr/>
          <p:nvPr/>
        </p:nvSpPr>
        <p:spPr>
          <a:xfrm>
            <a:off x="9502744" y="2757076"/>
            <a:ext cx="2470827"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Use HTTPS Only and Secure flags for cookies to prevent unauthorized access and cross-site scripting attacks.</a:t>
            </a:r>
            <a:endParaRPr lang="en-US" sz="1750" dirty="0"/>
          </a:p>
        </p:txBody>
      </p:sp>
    </p:spTree>
    <p:extLst>
      <p:ext uri="{BB962C8B-B14F-4D97-AF65-F5344CB8AC3E}">
        <p14:creationId xmlns:p14="http://schemas.microsoft.com/office/powerpoint/2010/main" val="143545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33BAC82-AD31-C902-A1F6-8867C1744FA9}"/>
              </a:ext>
            </a:extLst>
          </p:cNvPr>
          <p:cNvPicPr>
            <a:picLocks noChangeAspect="1"/>
          </p:cNvPicPr>
          <p:nvPr/>
        </p:nvPicPr>
        <p:blipFill>
          <a:blip r:embed="rId2"/>
          <a:stretch>
            <a:fillRect/>
          </a:stretch>
        </p:blipFill>
        <p:spPr>
          <a:xfrm>
            <a:off x="278885" y="258792"/>
            <a:ext cx="11448518" cy="2576443"/>
          </a:xfrm>
          <a:prstGeom prst="rect">
            <a:avLst/>
          </a:prstGeom>
        </p:spPr>
      </p:pic>
      <p:sp>
        <p:nvSpPr>
          <p:cNvPr id="3" name="Text 0">
            <a:extLst>
              <a:ext uri="{FF2B5EF4-FFF2-40B4-BE49-F238E27FC236}">
                <a16:creationId xmlns:a16="http://schemas.microsoft.com/office/drawing/2014/main" id="{D55A3816-734E-72BB-7893-91A14BE8FFF9}"/>
              </a:ext>
            </a:extLst>
          </p:cNvPr>
          <p:cNvSpPr/>
          <p:nvPr/>
        </p:nvSpPr>
        <p:spPr>
          <a:xfrm>
            <a:off x="278885" y="2900243"/>
            <a:ext cx="11366775"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Insufficient Logging and Monitoring: Blind Spots</a:t>
            </a:r>
            <a:endParaRPr lang="en-US" sz="4450" dirty="0"/>
          </a:p>
        </p:txBody>
      </p:sp>
      <p:sp>
        <p:nvSpPr>
          <p:cNvPr id="4" name="Text 1">
            <a:extLst>
              <a:ext uri="{FF2B5EF4-FFF2-40B4-BE49-F238E27FC236}">
                <a16:creationId xmlns:a16="http://schemas.microsoft.com/office/drawing/2014/main" id="{CF0A9468-04AF-7626-C758-A0D594B5464C}"/>
              </a:ext>
            </a:extLst>
          </p:cNvPr>
          <p:cNvSpPr/>
          <p:nvPr/>
        </p:nvSpPr>
        <p:spPr>
          <a:xfrm>
            <a:off x="110209" y="3870065"/>
            <a:ext cx="6351270" cy="748427"/>
          </a:xfrm>
          <a:prstGeom prst="rect">
            <a:avLst/>
          </a:prstGeom>
          <a:noFill/>
          <a:ln/>
        </p:spPr>
        <p:txBody>
          <a:bodyPr wrap="none" lIns="0" tIns="0" rIns="0" bIns="0" rtlCol="0" anchor="t"/>
          <a:lstStyle/>
          <a:p>
            <a:pPr marL="0" indent="0" algn="ctr">
              <a:lnSpc>
                <a:spcPts val="5850"/>
              </a:lnSpc>
              <a:buNone/>
            </a:pPr>
            <a:r>
              <a:rPr lang="en-US" sz="5850" dirty="0">
                <a:solidFill>
                  <a:srgbClr val="5B5F71"/>
                </a:solidFill>
                <a:latin typeface="Instrument Sans Semi Bold" pitchFamily="34" charset="0"/>
                <a:ea typeface="Instrument Sans Semi Bold" pitchFamily="34" charset="-122"/>
                <a:cs typeface="Instrument Sans Semi Bold" pitchFamily="34" charset="-120"/>
              </a:rPr>
              <a:t>1</a:t>
            </a:r>
            <a:endParaRPr lang="en-US" sz="5850" dirty="0"/>
          </a:p>
        </p:txBody>
      </p:sp>
      <p:sp>
        <p:nvSpPr>
          <p:cNvPr id="5" name="Text 2">
            <a:extLst>
              <a:ext uri="{FF2B5EF4-FFF2-40B4-BE49-F238E27FC236}">
                <a16:creationId xmlns:a16="http://schemas.microsoft.com/office/drawing/2014/main" id="{51A14FA3-97D7-F0BB-AED0-8E82C3EC1287}"/>
              </a:ext>
            </a:extLst>
          </p:cNvPr>
          <p:cNvSpPr/>
          <p:nvPr/>
        </p:nvSpPr>
        <p:spPr>
          <a:xfrm>
            <a:off x="1983577" y="464385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Detailed Logging</a:t>
            </a:r>
            <a:endParaRPr lang="en-US" sz="2200" dirty="0"/>
          </a:p>
        </p:txBody>
      </p:sp>
      <p:sp>
        <p:nvSpPr>
          <p:cNvPr id="6" name="Text 3">
            <a:extLst>
              <a:ext uri="{FF2B5EF4-FFF2-40B4-BE49-F238E27FC236}">
                <a16:creationId xmlns:a16="http://schemas.microsoft.com/office/drawing/2014/main" id="{C38F2884-14D3-DBBD-4105-9994784AE918}"/>
              </a:ext>
            </a:extLst>
          </p:cNvPr>
          <p:cNvSpPr/>
          <p:nvPr/>
        </p:nvSpPr>
        <p:spPr>
          <a:xfrm>
            <a:off x="500827" y="5295543"/>
            <a:ext cx="6351270" cy="1088708"/>
          </a:xfrm>
          <a:prstGeom prst="rect">
            <a:avLst/>
          </a:prstGeom>
          <a:noFill/>
          <a:ln/>
        </p:spPr>
        <p:txBody>
          <a:bodyPr wrap="square" lIns="0" tIns="0" rIns="0" bIns="0" rtlCol="0" anchor="t"/>
          <a:lstStyle/>
          <a:p>
            <a:pPr marL="0" indent="0" algn="ctr">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Enable detailed logging with AWS CloudTrail to capture all API calls and events in your AWS account. Use AWS CloudWatch for monitoring and analyzing logs.</a:t>
            </a:r>
            <a:endParaRPr lang="en-US" sz="1750" dirty="0"/>
          </a:p>
        </p:txBody>
      </p:sp>
      <p:sp>
        <p:nvSpPr>
          <p:cNvPr id="7" name="Text 4">
            <a:extLst>
              <a:ext uri="{FF2B5EF4-FFF2-40B4-BE49-F238E27FC236}">
                <a16:creationId xmlns:a16="http://schemas.microsoft.com/office/drawing/2014/main" id="{0346CC57-2019-F03F-F7CB-A4E452F3A3C5}"/>
              </a:ext>
            </a:extLst>
          </p:cNvPr>
          <p:cNvSpPr/>
          <p:nvPr/>
        </p:nvSpPr>
        <p:spPr>
          <a:xfrm>
            <a:off x="6852097" y="3878112"/>
            <a:ext cx="6351389" cy="748427"/>
          </a:xfrm>
          <a:prstGeom prst="rect">
            <a:avLst/>
          </a:prstGeom>
          <a:noFill/>
          <a:ln/>
        </p:spPr>
        <p:txBody>
          <a:bodyPr wrap="none" lIns="0" tIns="0" rIns="0" bIns="0" rtlCol="0" anchor="t"/>
          <a:lstStyle/>
          <a:p>
            <a:pPr marL="0" indent="0" algn="ctr">
              <a:lnSpc>
                <a:spcPts val="5850"/>
              </a:lnSpc>
              <a:buNone/>
            </a:pPr>
            <a:r>
              <a:rPr lang="en-US" sz="5850" dirty="0">
                <a:solidFill>
                  <a:srgbClr val="5B5F71"/>
                </a:solidFill>
                <a:latin typeface="Instrument Sans Semi Bold" pitchFamily="34" charset="0"/>
                <a:ea typeface="Instrument Sans Semi Bold" pitchFamily="34" charset="-122"/>
                <a:cs typeface="Instrument Sans Semi Bold" pitchFamily="34" charset="-120"/>
              </a:rPr>
              <a:t>2</a:t>
            </a:r>
            <a:endParaRPr lang="en-US" sz="5850" dirty="0"/>
          </a:p>
        </p:txBody>
      </p:sp>
      <p:sp>
        <p:nvSpPr>
          <p:cNvPr id="8" name="Text 5">
            <a:extLst>
              <a:ext uri="{FF2B5EF4-FFF2-40B4-BE49-F238E27FC236}">
                <a16:creationId xmlns:a16="http://schemas.microsoft.com/office/drawing/2014/main" id="{E4B5F47B-9159-0993-FB4B-4E1E26E55C9C}"/>
              </a:ext>
            </a:extLst>
          </p:cNvPr>
          <p:cNvSpPr/>
          <p:nvPr/>
        </p:nvSpPr>
        <p:spPr>
          <a:xfrm>
            <a:off x="8610173" y="4718464"/>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Security Monitoring</a:t>
            </a:r>
            <a:endParaRPr lang="en-US" sz="2200" dirty="0"/>
          </a:p>
        </p:txBody>
      </p:sp>
      <p:sp>
        <p:nvSpPr>
          <p:cNvPr id="9" name="Text 6">
            <a:extLst>
              <a:ext uri="{FF2B5EF4-FFF2-40B4-BE49-F238E27FC236}">
                <a16:creationId xmlns:a16="http://schemas.microsoft.com/office/drawing/2014/main" id="{5CB6C633-13F1-B81D-4B77-617C3B7924EE}"/>
              </a:ext>
            </a:extLst>
          </p:cNvPr>
          <p:cNvSpPr/>
          <p:nvPr/>
        </p:nvSpPr>
        <p:spPr>
          <a:xfrm>
            <a:off x="7218892" y="5341138"/>
            <a:ext cx="4810352" cy="1088708"/>
          </a:xfrm>
          <a:prstGeom prst="rect">
            <a:avLst/>
          </a:prstGeom>
          <a:noFill/>
          <a:ln/>
        </p:spPr>
        <p:txBody>
          <a:bodyPr wrap="square" lIns="0" tIns="0" rIns="0" bIns="0" rtlCol="0" anchor="t"/>
          <a:lstStyle/>
          <a:p>
            <a:pPr marL="0" indent="0" algn="ctr">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Continuously monitor logs for suspicious activity and security threats. Utilize AWS services like Amazon GuardDuty for threat detection and response.</a:t>
            </a:r>
            <a:endParaRPr lang="en-US" sz="1750" dirty="0"/>
          </a:p>
        </p:txBody>
      </p:sp>
    </p:spTree>
    <p:extLst>
      <p:ext uri="{BB962C8B-B14F-4D97-AF65-F5344CB8AC3E}">
        <p14:creationId xmlns:p14="http://schemas.microsoft.com/office/powerpoint/2010/main" val="299450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2B8840B-54F4-06DF-DAAB-CDA64716FDD1}"/>
              </a:ext>
            </a:extLst>
          </p:cNvPr>
          <p:cNvPicPr>
            <a:picLocks noChangeAspect="1"/>
          </p:cNvPicPr>
          <p:nvPr/>
        </p:nvPicPr>
        <p:blipFill>
          <a:blip r:embed="rId2"/>
          <a:stretch>
            <a:fillRect/>
          </a:stretch>
        </p:blipFill>
        <p:spPr>
          <a:xfrm>
            <a:off x="7395770" y="0"/>
            <a:ext cx="4796230" cy="6538914"/>
          </a:xfrm>
          <a:prstGeom prst="rect">
            <a:avLst/>
          </a:prstGeom>
        </p:spPr>
      </p:pic>
      <p:sp>
        <p:nvSpPr>
          <p:cNvPr id="3" name="Text 0">
            <a:extLst>
              <a:ext uri="{FF2B5EF4-FFF2-40B4-BE49-F238E27FC236}">
                <a16:creationId xmlns:a16="http://schemas.microsoft.com/office/drawing/2014/main" id="{EA5A0F1E-3FBB-6502-4F2E-A8AAF01F7A4A}"/>
              </a:ext>
            </a:extLst>
          </p:cNvPr>
          <p:cNvSpPr/>
          <p:nvPr/>
        </p:nvSpPr>
        <p:spPr>
          <a:xfrm>
            <a:off x="157343" y="551419"/>
            <a:ext cx="6950823" cy="3537596"/>
          </a:xfrm>
          <a:prstGeom prst="rect">
            <a:avLst/>
          </a:prstGeom>
          <a:noFill/>
          <a:ln/>
        </p:spPr>
        <p:txBody>
          <a:bodyPr wrap="squar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NFR Requirement: Key Performance Indicators (KPIs) for the Online Movie Ticket Booking Platform</a:t>
            </a:r>
            <a:endParaRPr lang="en-US" sz="4400" dirty="0"/>
          </a:p>
        </p:txBody>
      </p:sp>
      <p:sp>
        <p:nvSpPr>
          <p:cNvPr id="4" name="Text 1">
            <a:extLst>
              <a:ext uri="{FF2B5EF4-FFF2-40B4-BE49-F238E27FC236}">
                <a16:creationId xmlns:a16="http://schemas.microsoft.com/office/drawing/2014/main" id="{01812D3F-F330-89BF-F0AB-C4471451D87D}"/>
              </a:ext>
            </a:extLst>
          </p:cNvPr>
          <p:cNvSpPr/>
          <p:nvPr/>
        </p:nvSpPr>
        <p:spPr>
          <a:xfrm>
            <a:off x="157343" y="4943799"/>
            <a:ext cx="7416403"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Measuring Business Success, Operational Efficiency, and Technical Excellence</a:t>
            </a:r>
            <a:endParaRPr lang="en-US" sz="1900" dirty="0"/>
          </a:p>
        </p:txBody>
      </p:sp>
    </p:spTree>
    <p:extLst>
      <p:ext uri="{BB962C8B-B14F-4D97-AF65-F5344CB8AC3E}">
        <p14:creationId xmlns:p14="http://schemas.microsoft.com/office/powerpoint/2010/main" val="12871716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9C01743-E8E1-CC2A-6771-9AAE7C27C800}"/>
              </a:ext>
            </a:extLst>
          </p:cNvPr>
          <p:cNvPicPr>
            <a:picLocks noChangeAspect="1"/>
          </p:cNvPicPr>
          <p:nvPr/>
        </p:nvPicPr>
        <p:blipFill>
          <a:blip r:embed="rId2"/>
          <a:stretch>
            <a:fillRect/>
          </a:stretch>
        </p:blipFill>
        <p:spPr>
          <a:xfrm>
            <a:off x="0" y="108277"/>
            <a:ext cx="4305670" cy="6549975"/>
          </a:xfrm>
          <a:prstGeom prst="rect">
            <a:avLst/>
          </a:prstGeom>
        </p:spPr>
      </p:pic>
      <p:sp>
        <p:nvSpPr>
          <p:cNvPr id="3" name="Text 0">
            <a:extLst>
              <a:ext uri="{FF2B5EF4-FFF2-40B4-BE49-F238E27FC236}">
                <a16:creationId xmlns:a16="http://schemas.microsoft.com/office/drawing/2014/main" id="{7F1CD472-E7F5-E82E-23E4-BE354CA9B75E}"/>
              </a:ext>
            </a:extLst>
          </p:cNvPr>
          <p:cNvSpPr/>
          <p:nvPr/>
        </p:nvSpPr>
        <p:spPr>
          <a:xfrm>
            <a:off x="4556908" y="298703"/>
            <a:ext cx="7264241"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Why KPIs are Important?</a:t>
            </a:r>
            <a:endParaRPr lang="en-US" sz="4400" dirty="0"/>
          </a:p>
        </p:txBody>
      </p:sp>
      <p:sp>
        <p:nvSpPr>
          <p:cNvPr id="4" name="Shape 1">
            <a:extLst>
              <a:ext uri="{FF2B5EF4-FFF2-40B4-BE49-F238E27FC236}">
                <a16:creationId xmlns:a16="http://schemas.microsoft.com/office/drawing/2014/main" id="{A38DF859-8A2F-8277-546E-69C92A258E25}"/>
              </a:ext>
            </a:extLst>
          </p:cNvPr>
          <p:cNvSpPr/>
          <p:nvPr/>
        </p:nvSpPr>
        <p:spPr>
          <a:xfrm>
            <a:off x="4761095" y="1484636"/>
            <a:ext cx="431840" cy="431840"/>
          </a:xfrm>
          <a:prstGeom prst="roundRect">
            <a:avLst>
              <a:gd name="adj" fmla="val 8574"/>
            </a:avLst>
          </a:prstGeom>
          <a:solidFill>
            <a:srgbClr val="F2EEEE"/>
          </a:solidFill>
          <a:ln/>
        </p:spPr>
      </p:sp>
      <p:sp>
        <p:nvSpPr>
          <p:cNvPr id="5" name="Text 2">
            <a:extLst>
              <a:ext uri="{FF2B5EF4-FFF2-40B4-BE49-F238E27FC236}">
                <a16:creationId xmlns:a16="http://schemas.microsoft.com/office/drawing/2014/main" id="{03E2F668-1BD9-9026-485F-BA027255FC09}"/>
              </a:ext>
            </a:extLst>
          </p:cNvPr>
          <p:cNvSpPr/>
          <p:nvPr/>
        </p:nvSpPr>
        <p:spPr>
          <a:xfrm>
            <a:off x="5862565" y="1545694"/>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Definition</a:t>
            </a:r>
            <a:endParaRPr lang="en-US" sz="2200" dirty="0"/>
          </a:p>
        </p:txBody>
      </p:sp>
      <p:sp>
        <p:nvSpPr>
          <p:cNvPr id="6" name="Text 3">
            <a:extLst>
              <a:ext uri="{FF2B5EF4-FFF2-40B4-BE49-F238E27FC236}">
                <a16:creationId xmlns:a16="http://schemas.microsoft.com/office/drawing/2014/main" id="{C470A085-2AF6-92E8-D052-CBA1261EBB75}"/>
              </a:ext>
            </a:extLst>
          </p:cNvPr>
          <p:cNvSpPr/>
          <p:nvPr/>
        </p:nvSpPr>
        <p:spPr>
          <a:xfrm>
            <a:off x="5761242" y="2343593"/>
            <a:ext cx="2906197"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Measurable values that demonstrate how effectively the platform meets its goals.</a:t>
            </a:r>
            <a:endParaRPr lang="en-US" sz="1900" dirty="0"/>
          </a:p>
        </p:txBody>
      </p:sp>
      <p:sp>
        <p:nvSpPr>
          <p:cNvPr id="7" name="Shape 4">
            <a:extLst>
              <a:ext uri="{FF2B5EF4-FFF2-40B4-BE49-F238E27FC236}">
                <a16:creationId xmlns:a16="http://schemas.microsoft.com/office/drawing/2014/main" id="{D93A022C-9981-FAE8-0F66-BFD278097425}"/>
              </a:ext>
            </a:extLst>
          </p:cNvPr>
          <p:cNvSpPr/>
          <p:nvPr/>
        </p:nvSpPr>
        <p:spPr>
          <a:xfrm>
            <a:off x="9121149" y="1518663"/>
            <a:ext cx="431840" cy="431840"/>
          </a:xfrm>
          <a:prstGeom prst="roundRect">
            <a:avLst>
              <a:gd name="adj" fmla="val 8574"/>
            </a:avLst>
          </a:prstGeom>
          <a:solidFill>
            <a:srgbClr val="F2EEEE"/>
          </a:solidFill>
          <a:ln/>
        </p:spPr>
      </p:sp>
      <p:sp>
        <p:nvSpPr>
          <p:cNvPr id="8" name="Text 5">
            <a:extLst>
              <a:ext uri="{FF2B5EF4-FFF2-40B4-BE49-F238E27FC236}">
                <a16:creationId xmlns:a16="http://schemas.microsoft.com/office/drawing/2014/main" id="{AA7D4E06-13FE-84AF-47F9-7C62ED651802}"/>
              </a:ext>
            </a:extLst>
          </p:cNvPr>
          <p:cNvSpPr/>
          <p:nvPr/>
        </p:nvSpPr>
        <p:spPr>
          <a:xfrm>
            <a:off x="9864885" y="1518663"/>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Purpose</a:t>
            </a:r>
            <a:endParaRPr lang="en-US" sz="2200" dirty="0"/>
          </a:p>
        </p:txBody>
      </p:sp>
      <p:sp>
        <p:nvSpPr>
          <p:cNvPr id="9" name="Text 6">
            <a:extLst>
              <a:ext uri="{FF2B5EF4-FFF2-40B4-BE49-F238E27FC236}">
                <a16:creationId xmlns:a16="http://schemas.microsoft.com/office/drawing/2014/main" id="{455E53DC-D45A-1616-267F-AC6910CFB2F5}"/>
              </a:ext>
            </a:extLst>
          </p:cNvPr>
          <p:cNvSpPr/>
          <p:nvPr/>
        </p:nvSpPr>
        <p:spPr>
          <a:xfrm>
            <a:off x="9231438" y="2316301"/>
            <a:ext cx="2906197"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Track business success, ensure operational efficiency, monitor technical performance.</a:t>
            </a:r>
            <a:endParaRPr lang="en-US" sz="1900" dirty="0"/>
          </a:p>
        </p:txBody>
      </p:sp>
      <p:sp>
        <p:nvSpPr>
          <p:cNvPr id="10" name="Shape 7">
            <a:extLst>
              <a:ext uri="{FF2B5EF4-FFF2-40B4-BE49-F238E27FC236}">
                <a16:creationId xmlns:a16="http://schemas.microsoft.com/office/drawing/2014/main" id="{F72508DF-6BDD-C8CC-F185-8066F4677E8B}"/>
              </a:ext>
            </a:extLst>
          </p:cNvPr>
          <p:cNvSpPr/>
          <p:nvPr/>
        </p:nvSpPr>
        <p:spPr>
          <a:xfrm>
            <a:off x="4761095" y="4725605"/>
            <a:ext cx="431840" cy="431840"/>
          </a:xfrm>
          <a:prstGeom prst="roundRect">
            <a:avLst>
              <a:gd name="adj" fmla="val 8574"/>
            </a:avLst>
          </a:prstGeom>
          <a:solidFill>
            <a:srgbClr val="F2EEEE"/>
          </a:solidFill>
          <a:ln/>
        </p:spPr>
      </p:sp>
      <p:sp>
        <p:nvSpPr>
          <p:cNvPr id="11" name="Text 8">
            <a:extLst>
              <a:ext uri="{FF2B5EF4-FFF2-40B4-BE49-F238E27FC236}">
                <a16:creationId xmlns:a16="http://schemas.microsoft.com/office/drawing/2014/main" id="{B372657E-BF89-494B-B2D5-C682909EBA1F}"/>
              </a:ext>
            </a:extLst>
          </p:cNvPr>
          <p:cNvSpPr/>
          <p:nvPr/>
        </p:nvSpPr>
        <p:spPr>
          <a:xfrm>
            <a:off x="5862565" y="4725605"/>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Categories</a:t>
            </a:r>
            <a:endParaRPr lang="en-US" sz="2200" dirty="0"/>
          </a:p>
        </p:txBody>
      </p:sp>
      <p:sp>
        <p:nvSpPr>
          <p:cNvPr id="12" name="Text 9">
            <a:extLst>
              <a:ext uri="{FF2B5EF4-FFF2-40B4-BE49-F238E27FC236}">
                <a16:creationId xmlns:a16="http://schemas.microsoft.com/office/drawing/2014/main" id="{61B66FBA-ACE4-1D0B-7347-BE0D54AFAB10}"/>
              </a:ext>
            </a:extLst>
          </p:cNvPr>
          <p:cNvSpPr/>
          <p:nvPr/>
        </p:nvSpPr>
        <p:spPr>
          <a:xfrm>
            <a:off x="5752276" y="5312306"/>
            <a:ext cx="4901348" cy="370165"/>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Business, Operational, Technical, Localization.</a:t>
            </a:r>
            <a:endParaRPr lang="en-US" sz="1900" dirty="0"/>
          </a:p>
        </p:txBody>
      </p:sp>
    </p:spTree>
    <p:extLst>
      <p:ext uri="{BB962C8B-B14F-4D97-AF65-F5344CB8AC3E}">
        <p14:creationId xmlns:p14="http://schemas.microsoft.com/office/powerpoint/2010/main" val="3777309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E8FF7BA-EF0D-91EE-29BE-7CDBF3FD99B6}"/>
              </a:ext>
            </a:extLst>
          </p:cNvPr>
          <p:cNvSpPr/>
          <p:nvPr/>
        </p:nvSpPr>
        <p:spPr>
          <a:xfrm>
            <a:off x="393281" y="772954"/>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Business KPIs</a:t>
            </a:r>
            <a:endParaRPr lang="en-US" sz="4400" dirty="0"/>
          </a:p>
        </p:txBody>
      </p:sp>
      <p:sp>
        <p:nvSpPr>
          <p:cNvPr id="3" name="Text 1">
            <a:extLst>
              <a:ext uri="{FF2B5EF4-FFF2-40B4-BE49-F238E27FC236}">
                <a16:creationId xmlns:a16="http://schemas.microsoft.com/office/drawing/2014/main" id="{7661EEEE-9A95-4FC1-CD06-3FFA8069A7BE}"/>
              </a:ext>
            </a:extLst>
          </p:cNvPr>
          <p:cNvSpPr/>
          <p:nvPr/>
        </p:nvSpPr>
        <p:spPr>
          <a:xfrm>
            <a:off x="393281" y="2978975"/>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Revenue Metrics</a:t>
            </a:r>
            <a:endParaRPr lang="en-US" sz="2200" dirty="0"/>
          </a:p>
        </p:txBody>
      </p:sp>
      <p:sp>
        <p:nvSpPr>
          <p:cNvPr id="4" name="Text 2">
            <a:extLst>
              <a:ext uri="{FF2B5EF4-FFF2-40B4-BE49-F238E27FC236}">
                <a16:creationId xmlns:a16="http://schemas.microsoft.com/office/drawing/2014/main" id="{C686D5C1-871A-D427-CCD6-9A8A8B5AEFD0}"/>
              </a:ext>
            </a:extLst>
          </p:cNvPr>
          <p:cNvSpPr/>
          <p:nvPr/>
        </p:nvSpPr>
        <p:spPr>
          <a:xfrm>
            <a:off x="393281" y="3576430"/>
            <a:ext cx="3898940"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Total Revenue, ARPU, Commission Revenue.</a:t>
            </a:r>
            <a:endParaRPr lang="en-US" sz="1900" dirty="0"/>
          </a:p>
        </p:txBody>
      </p:sp>
      <p:sp>
        <p:nvSpPr>
          <p:cNvPr id="5" name="Text 3">
            <a:extLst>
              <a:ext uri="{FF2B5EF4-FFF2-40B4-BE49-F238E27FC236}">
                <a16:creationId xmlns:a16="http://schemas.microsoft.com/office/drawing/2014/main" id="{82016D41-32E6-4D44-4FC5-BFDCCDF49A97}"/>
              </a:ext>
            </a:extLst>
          </p:cNvPr>
          <p:cNvSpPr/>
          <p:nvPr/>
        </p:nvSpPr>
        <p:spPr>
          <a:xfrm>
            <a:off x="4529197" y="2978975"/>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Customer Metrics</a:t>
            </a:r>
            <a:endParaRPr lang="en-US" sz="2200" dirty="0"/>
          </a:p>
        </p:txBody>
      </p:sp>
      <p:sp>
        <p:nvSpPr>
          <p:cNvPr id="6" name="Text 4">
            <a:extLst>
              <a:ext uri="{FF2B5EF4-FFF2-40B4-BE49-F238E27FC236}">
                <a16:creationId xmlns:a16="http://schemas.microsoft.com/office/drawing/2014/main" id="{A3A5C509-36BB-B9DE-E0A2-F8FC775665E1}"/>
              </a:ext>
            </a:extLst>
          </p:cNvPr>
          <p:cNvSpPr/>
          <p:nvPr/>
        </p:nvSpPr>
        <p:spPr>
          <a:xfrm>
            <a:off x="4413787" y="3628431"/>
            <a:ext cx="3898940" cy="370165"/>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Customer Retention Rate, CAC, NPS.</a:t>
            </a:r>
            <a:endParaRPr lang="en-US" sz="1900" dirty="0"/>
          </a:p>
        </p:txBody>
      </p:sp>
      <p:sp>
        <p:nvSpPr>
          <p:cNvPr id="7" name="Text 5">
            <a:extLst>
              <a:ext uri="{FF2B5EF4-FFF2-40B4-BE49-F238E27FC236}">
                <a16:creationId xmlns:a16="http://schemas.microsoft.com/office/drawing/2014/main" id="{67ECBBD9-E46F-BA29-08CF-B5CA599C4E0A}"/>
              </a:ext>
            </a:extLst>
          </p:cNvPr>
          <p:cNvSpPr/>
          <p:nvPr/>
        </p:nvSpPr>
        <p:spPr>
          <a:xfrm>
            <a:off x="8780523" y="2978974"/>
            <a:ext cx="2805112"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Market Penetration</a:t>
            </a:r>
            <a:endParaRPr lang="en-US" sz="2200" dirty="0"/>
          </a:p>
        </p:txBody>
      </p:sp>
      <p:sp>
        <p:nvSpPr>
          <p:cNvPr id="8" name="Text 6">
            <a:extLst>
              <a:ext uri="{FF2B5EF4-FFF2-40B4-BE49-F238E27FC236}">
                <a16:creationId xmlns:a16="http://schemas.microsoft.com/office/drawing/2014/main" id="{BE86F917-1D61-6214-2CE6-9FEFA9AE1681}"/>
              </a:ext>
            </a:extLst>
          </p:cNvPr>
          <p:cNvSpPr/>
          <p:nvPr/>
        </p:nvSpPr>
        <p:spPr>
          <a:xfrm>
            <a:off x="8780523" y="3443347"/>
            <a:ext cx="3018196"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Active Cities, Theatre Partner Growth Rate.</a:t>
            </a:r>
            <a:endParaRPr lang="en-US" sz="1900" dirty="0"/>
          </a:p>
        </p:txBody>
      </p:sp>
    </p:spTree>
    <p:extLst>
      <p:ext uri="{BB962C8B-B14F-4D97-AF65-F5344CB8AC3E}">
        <p14:creationId xmlns:p14="http://schemas.microsoft.com/office/powerpoint/2010/main" val="167774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EE2B78C-40C1-8E6F-54EF-9F8E3DE55121}"/>
              </a:ext>
            </a:extLst>
          </p:cNvPr>
          <p:cNvPicPr>
            <a:picLocks noChangeAspect="1"/>
          </p:cNvPicPr>
          <p:nvPr/>
        </p:nvPicPr>
        <p:blipFill>
          <a:blip r:embed="rId2"/>
          <a:stretch>
            <a:fillRect/>
          </a:stretch>
        </p:blipFill>
        <p:spPr>
          <a:xfrm>
            <a:off x="0" y="0"/>
            <a:ext cx="4625266" cy="6937899"/>
          </a:xfrm>
          <a:prstGeom prst="rect">
            <a:avLst/>
          </a:prstGeom>
        </p:spPr>
      </p:pic>
      <p:sp>
        <p:nvSpPr>
          <p:cNvPr id="3" name="Text 0">
            <a:extLst>
              <a:ext uri="{FF2B5EF4-FFF2-40B4-BE49-F238E27FC236}">
                <a16:creationId xmlns:a16="http://schemas.microsoft.com/office/drawing/2014/main" id="{414785B8-046D-CC2E-E7D3-2A0F3E9F722E}"/>
              </a:ext>
            </a:extLst>
          </p:cNvPr>
          <p:cNvSpPr/>
          <p:nvPr/>
        </p:nvSpPr>
        <p:spPr>
          <a:xfrm>
            <a:off x="5435798" y="321588"/>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Operational KPIs</a:t>
            </a:r>
            <a:endParaRPr lang="en-US" sz="4400" dirty="0"/>
          </a:p>
        </p:txBody>
      </p:sp>
      <p:sp>
        <p:nvSpPr>
          <p:cNvPr id="4" name="Shape 1">
            <a:extLst>
              <a:ext uri="{FF2B5EF4-FFF2-40B4-BE49-F238E27FC236}">
                <a16:creationId xmlns:a16="http://schemas.microsoft.com/office/drawing/2014/main" id="{0289B3A3-424B-9F7D-80AC-E6AC49104643}"/>
              </a:ext>
            </a:extLst>
          </p:cNvPr>
          <p:cNvSpPr/>
          <p:nvPr/>
        </p:nvSpPr>
        <p:spPr>
          <a:xfrm>
            <a:off x="5464189" y="1748306"/>
            <a:ext cx="3584853" cy="2102763"/>
          </a:xfrm>
          <a:prstGeom prst="roundRect">
            <a:avLst>
              <a:gd name="adj" fmla="val 1761"/>
            </a:avLst>
          </a:prstGeom>
          <a:solidFill>
            <a:srgbClr val="F2EEEE"/>
          </a:solidFill>
          <a:ln/>
        </p:spPr>
      </p:sp>
      <p:sp>
        <p:nvSpPr>
          <p:cNvPr id="5" name="Text 2">
            <a:extLst>
              <a:ext uri="{FF2B5EF4-FFF2-40B4-BE49-F238E27FC236}">
                <a16:creationId xmlns:a16="http://schemas.microsoft.com/office/drawing/2014/main" id="{A4DCB831-7D24-34EA-D171-C9579CEDDCFA}"/>
              </a:ext>
            </a:extLst>
          </p:cNvPr>
          <p:cNvSpPr/>
          <p:nvPr/>
        </p:nvSpPr>
        <p:spPr>
          <a:xfrm>
            <a:off x="5957822" y="2073668"/>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Booking Metrics</a:t>
            </a:r>
            <a:endParaRPr lang="en-US" sz="2200" dirty="0"/>
          </a:p>
        </p:txBody>
      </p:sp>
      <p:sp>
        <p:nvSpPr>
          <p:cNvPr id="6" name="Text 3">
            <a:extLst>
              <a:ext uri="{FF2B5EF4-FFF2-40B4-BE49-F238E27FC236}">
                <a16:creationId xmlns:a16="http://schemas.microsoft.com/office/drawing/2014/main" id="{7569A884-C38F-4255-02FE-268F981C14D6}"/>
              </a:ext>
            </a:extLst>
          </p:cNvPr>
          <p:cNvSpPr/>
          <p:nvPr/>
        </p:nvSpPr>
        <p:spPr>
          <a:xfrm>
            <a:off x="5957822" y="2572301"/>
            <a:ext cx="3091220"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Conversion Rate, Abandonment Rate, Average Booking Time.</a:t>
            </a:r>
            <a:endParaRPr lang="en-US" sz="1900" dirty="0"/>
          </a:p>
        </p:txBody>
      </p:sp>
      <p:sp>
        <p:nvSpPr>
          <p:cNvPr id="7" name="Shape 4">
            <a:extLst>
              <a:ext uri="{FF2B5EF4-FFF2-40B4-BE49-F238E27FC236}">
                <a16:creationId xmlns:a16="http://schemas.microsoft.com/office/drawing/2014/main" id="{BE761F61-FE0E-6909-AD96-C97BCCD39D2C}"/>
              </a:ext>
            </a:extLst>
          </p:cNvPr>
          <p:cNvSpPr/>
          <p:nvPr/>
        </p:nvSpPr>
        <p:spPr>
          <a:xfrm>
            <a:off x="9143182" y="1733772"/>
            <a:ext cx="2886062" cy="2102763"/>
          </a:xfrm>
          <a:prstGeom prst="roundRect">
            <a:avLst>
              <a:gd name="adj" fmla="val 1761"/>
            </a:avLst>
          </a:prstGeom>
          <a:solidFill>
            <a:srgbClr val="F2EEEE"/>
          </a:solidFill>
          <a:ln/>
        </p:spPr>
      </p:sp>
      <p:sp>
        <p:nvSpPr>
          <p:cNvPr id="8" name="Text 5">
            <a:extLst>
              <a:ext uri="{FF2B5EF4-FFF2-40B4-BE49-F238E27FC236}">
                <a16:creationId xmlns:a16="http://schemas.microsoft.com/office/drawing/2014/main" id="{2ED03B5E-C8E2-66B2-66E5-3E1C3422A637}"/>
              </a:ext>
            </a:extLst>
          </p:cNvPr>
          <p:cNvSpPr/>
          <p:nvPr/>
        </p:nvSpPr>
        <p:spPr>
          <a:xfrm>
            <a:off x="9389997" y="1980589"/>
            <a:ext cx="2258123"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Payment Metrics</a:t>
            </a:r>
            <a:endParaRPr lang="en-US" sz="2200" dirty="0"/>
          </a:p>
        </p:txBody>
      </p:sp>
      <p:sp>
        <p:nvSpPr>
          <p:cNvPr id="9" name="Text 6">
            <a:extLst>
              <a:ext uri="{FF2B5EF4-FFF2-40B4-BE49-F238E27FC236}">
                <a16:creationId xmlns:a16="http://schemas.microsoft.com/office/drawing/2014/main" id="{7031B5F2-FC1B-E70B-B2AA-5A8A23750C03}"/>
              </a:ext>
            </a:extLst>
          </p:cNvPr>
          <p:cNvSpPr/>
          <p:nvPr/>
        </p:nvSpPr>
        <p:spPr>
          <a:xfrm>
            <a:off x="9389997" y="2479222"/>
            <a:ext cx="2488652"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Payment Success Rate, Refund Processing Time.</a:t>
            </a:r>
            <a:endParaRPr lang="en-US" sz="1900" dirty="0"/>
          </a:p>
        </p:txBody>
      </p:sp>
      <p:sp>
        <p:nvSpPr>
          <p:cNvPr id="10" name="Shape 7">
            <a:extLst>
              <a:ext uri="{FF2B5EF4-FFF2-40B4-BE49-F238E27FC236}">
                <a16:creationId xmlns:a16="http://schemas.microsoft.com/office/drawing/2014/main" id="{C7DE81B4-B941-3031-459A-9A03BF830376}"/>
              </a:ext>
            </a:extLst>
          </p:cNvPr>
          <p:cNvSpPr/>
          <p:nvPr/>
        </p:nvSpPr>
        <p:spPr>
          <a:xfrm>
            <a:off x="5340840" y="4401623"/>
            <a:ext cx="6404467" cy="1362432"/>
          </a:xfrm>
          <a:prstGeom prst="roundRect">
            <a:avLst>
              <a:gd name="adj" fmla="val 2718"/>
            </a:avLst>
          </a:prstGeom>
          <a:solidFill>
            <a:srgbClr val="F2EEEE"/>
          </a:solidFill>
          <a:ln/>
        </p:spPr>
      </p:sp>
      <p:sp>
        <p:nvSpPr>
          <p:cNvPr id="11" name="Text 8">
            <a:extLst>
              <a:ext uri="{FF2B5EF4-FFF2-40B4-BE49-F238E27FC236}">
                <a16:creationId xmlns:a16="http://schemas.microsoft.com/office/drawing/2014/main" id="{B41163CB-1676-CCE3-10AD-418E71311C1F}"/>
              </a:ext>
            </a:extLst>
          </p:cNvPr>
          <p:cNvSpPr/>
          <p:nvPr/>
        </p:nvSpPr>
        <p:spPr>
          <a:xfrm>
            <a:off x="5980033" y="4618555"/>
            <a:ext cx="328191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Customer Support Metrics</a:t>
            </a:r>
            <a:endParaRPr lang="en-US" sz="2200" dirty="0"/>
          </a:p>
        </p:txBody>
      </p:sp>
      <p:sp>
        <p:nvSpPr>
          <p:cNvPr id="12" name="Text 9">
            <a:extLst>
              <a:ext uri="{FF2B5EF4-FFF2-40B4-BE49-F238E27FC236}">
                <a16:creationId xmlns:a16="http://schemas.microsoft.com/office/drawing/2014/main" id="{0E99D8BD-16D4-0489-91C5-BCB1B27961C4}"/>
              </a:ext>
            </a:extLst>
          </p:cNvPr>
          <p:cNvSpPr/>
          <p:nvPr/>
        </p:nvSpPr>
        <p:spPr>
          <a:xfrm>
            <a:off x="5980033" y="5117189"/>
            <a:ext cx="5978188" cy="370165"/>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Average Response Time, First Call Resolution (FCR).</a:t>
            </a:r>
            <a:endParaRPr lang="en-US" sz="1900" dirty="0"/>
          </a:p>
        </p:txBody>
      </p:sp>
    </p:spTree>
    <p:extLst>
      <p:ext uri="{BB962C8B-B14F-4D97-AF65-F5344CB8AC3E}">
        <p14:creationId xmlns:p14="http://schemas.microsoft.com/office/powerpoint/2010/main" val="2315263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DC062D3C-00BE-12AC-197E-320F6419AC48}"/>
              </a:ext>
            </a:extLst>
          </p:cNvPr>
          <p:cNvSpPr/>
          <p:nvPr/>
        </p:nvSpPr>
        <p:spPr>
          <a:xfrm>
            <a:off x="5733216" y="365760"/>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Technical KPIs</a:t>
            </a:r>
            <a:endParaRPr lang="en-US" sz="4400" dirty="0"/>
          </a:p>
        </p:txBody>
      </p:sp>
      <p:pic>
        <p:nvPicPr>
          <p:cNvPr id="4" name="Image 1" descr="preencoded.png">
            <a:extLst>
              <a:ext uri="{FF2B5EF4-FFF2-40B4-BE49-F238E27FC236}">
                <a16:creationId xmlns:a16="http://schemas.microsoft.com/office/drawing/2014/main" id="{30ACFE1B-7C1E-A92E-24ED-AA73AE002F5F}"/>
              </a:ext>
            </a:extLst>
          </p:cNvPr>
          <p:cNvPicPr>
            <a:picLocks noChangeAspect="1"/>
          </p:cNvPicPr>
          <p:nvPr/>
        </p:nvPicPr>
        <p:blipFill>
          <a:blip r:embed="rId2"/>
          <a:stretch>
            <a:fillRect/>
          </a:stretch>
        </p:blipFill>
        <p:spPr>
          <a:xfrm>
            <a:off x="5733216" y="1362779"/>
            <a:ext cx="616982" cy="616982"/>
          </a:xfrm>
          <a:prstGeom prst="rect">
            <a:avLst/>
          </a:prstGeom>
        </p:spPr>
      </p:pic>
      <p:sp>
        <p:nvSpPr>
          <p:cNvPr id="5" name="Text 1">
            <a:extLst>
              <a:ext uri="{FF2B5EF4-FFF2-40B4-BE49-F238E27FC236}">
                <a16:creationId xmlns:a16="http://schemas.microsoft.com/office/drawing/2014/main" id="{BF1BD1FB-7BAB-954C-95CA-1A1B4DBC380C}"/>
              </a:ext>
            </a:extLst>
          </p:cNvPr>
          <p:cNvSpPr/>
          <p:nvPr/>
        </p:nvSpPr>
        <p:spPr>
          <a:xfrm>
            <a:off x="5844171" y="2276604"/>
            <a:ext cx="3024068"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Performance Metrics</a:t>
            </a:r>
            <a:endParaRPr lang="en-US" sz="2200" dirty="0"/>
          </a:p>
        </p:txBody>
      </p:sp>
      <p:sp>
        <p:nvSpPr>
          <p:cNvPr id="6" name="Text 2">
            <a:extLst>
              <a:ext uri="{FF2B5EF4-FFF2-40B4-BE49-F238E27FC236}">
                <a16:creationId xmlns:a16="http://schemas.microsoft.com/office/drawing/2014/main" id="{ABFDBF4B-32FA-EC03-ADB0-028DAC25514E}"/>
              </a:ext>
            </a:extLst>
          </p:cNvPr>
          <p:cNvSpPr/>
          <p:nvPr/>
        </p:nvSpPr>
        <p:spPr>
          <a:xfrm>
            <a:off x="5814084" y="2939617"/>
            <a:ext cx="3523059"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API Response Time, System Latency.</a:t>
            </a:r>
            <a:endParaRPr lang="en-US" sz="1900" dirty="0"/>
          </a:p>
        </p:txBody>
      </p:sp>
      <p:pic>
        <p:nvPicPr>
          <p:cNvPr id="7" name="Image 2" descr="preencoded.png">
            <a:extLst>
              <a:ext uri="{FF2B5EF4-FFF2-40B4-BE49-F238E27FC236}">
                <a16:creationId xmlns:a16="http://schemas.microsoft.com/office/drawing/2014/main" id="{9862B1DF-D2EE-DDA0-0DDB-4DF30E9C4952}"/>
              </a:ext>
            </a:extLst>
          </p:cNvPr>
          <p:cNvPicPr>
            <a:picLocks noChangeAspect="1"/>
          </p:cNvPicPr>
          <p:nvPr/>
        </p:nvPicPr>
        <p:blipFill>
          <a:blip r:embed="rId3"/>
          <a:stretch>
            <a:fillRect/>
          </a:stretch>
        </p:blipFill>
        <p:spPr>
          <a:xfrm>
            <a:off x="9626441" y="1302049"/>
            <a:ext cx="616982" cy="701278"/>
          </a:xfrm>
          <a:prstGeom prst="rect">
            <a:avLst/>
          </a:prstGeom>
        </p:spPr>
      </p:pic>
      <p:sp>
        <p:nvSpPr>
          <p:cNvPr id="8" name="Text 3">
            <a:extLst>
              <a:ext uri="{FF2B5EF4-FFF2-40B4-BE49-F238E27FC236}">
                <a16:creationId xmlns:a16="http://schemas.microsoft.com/office/drawing/2014/main" id="{062DCECC-07B4-CD2B-6616-835A320C12D9}"/>
              </a:ext>
            </a:extLst>
          </p:cNvPr>
          <p:cNvSpPr/>
          <p:nvPr/>
        </p:nvSpPr>
        <p:spPr>
          <a:xfrm>
            <a:off x="9337143" y="2238338"/>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Scalability Metrics</a:t>
            </a:r>
            <a:endParaRPr lang="en-US" sz="2200" dirty="0"/>
          </a:p>
        </p:txBody>
      </p:sp>
      <p:sp>
        <p:nvSpPr>
          <p:cNvPr id="9" name="Text 4">
            <a:extLst>
              <a:ext uri="{FF2B5EF4-FFF2-40B4-BE49-F238E27FC236}">
                <a16:creationId xmlns:a16="http://schemas.microsoft.com/office/drawing/2014/main" id="{B66FA362-F3A0-1337-0FBA-F4B0A88BCCBC}"/>
              </a:ext>
            </a:extLst>
          </p:cNvPr>
          <p:cNvSpPr/>
          <p:nvPr/>
        </p:nvSpPr>
        <p:spPr>
          <a:xfrm>
            <a:off x="9155072" y="2889211"/>
            <a:ext cx="2883048"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Peak Traffic Handling, Autoscaling Efficiency.</a:t>
            </a:r>
            <a:endParaRPr lang="en-US" sz="1900" dirty="0"/>
          </a:p>
        </p:txBody>
      </p:sp>
      <p:pic>
        <p:nvPicPr>
          <p:cNvPr id="10" name="Image 3" descr="preencoded.png">
            <a:extLst>
              <a:ext uri="{FF2B5EF4-FFF2-40B4-BE49-F238E27FC236}">
                <a16:creationId xmlns:a16="http://schemas.microsoft.com/office/drawing/2014/main" id="{27462F95-8BF8-E2E8-0DDE-0B85CF379368}"/>
              </a:ext>
            </a:extLst>
          </p:cNvPr>
          <p:cNvPicPr>
            <a:picLocks noChangeAspect="1"/>
          </p:cNvPicPr>
          <p:nvPr/>
        </p:nvPicPr>
        <p:blipFill>
          <a:blip r:embed="rId4"/>
          <a:stretch>
            <a:fillRect/>
          </a:stretch>
        </p:blipFill>
        <p:spPr>
          <a:xfrm>
            <a:off x="5844171" y="4224439"/>
            <a:ext cx="616982" cy="616982"/>
          </a:xfrm>
          <a:prstGeom prst="rect">
            <a:avLst/>
          </a:prstGeom>
        </p:spPr>
      </p:pic>
      <p:sp>
        <p:nvSpPr>
          <p:cNvPr id="11" name="Text 5">
            <a:extLst>
              <a:ext uri="{FF2B5EF4-FFF2-40B4-BE49-F238E27FC236}">
                <a16:creationId xmlns:a16="http://schemas.microsoft.com/office/drawing/2014/main" id="{9174CE36-5317-4611-01B0-A8042DA6379C}"/>
              </a:ext>
            </a:extLst>
          </p:cNvPr>
          <p:cNvSpPr/>
          <p:nvPr/>
        </p:nvSpPr>
        <p:spPr>
          <a:xfrm>
            <a:off x="5953768" y="5086341"/>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Security Metrics</a:t>
            </a:r>
            <a:endParaRPr lang="en-US" sz="2200" dirty="0"/>
          </a:p>
        </p:txBody>
      </p:sp>
      <p:sp>
        <p:nvSpPr>
          <p:cNvPr id="12" name="Text 6">
            <a:extLst>
              <a:ext uri="{FF2B5EF4-FFF2-40B4-BE49-F238E27FC236}">
                <a16:creationId xmlns:a16="http://schemas.microsoft.com/office/drawing/2014/main" id="{6BB63D94-D7EE-D35B-FAE3-8ED893F7EA41}"/>
              </a:ext>
            </a:extLst>
          </p:cNvPr>
          <p:cNvSpPr/>
          <p:nvPr/>
        </p:nvSpPr>
        <p:spPr>
          <a:xfrm>
            <a:off x="5953768" y="5681900"/>
            <a:ext cx="3523059"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Number of Security Incidents, TTD, TTR.</a:t>
            </a:r>
            <a:endParaRPr lang="en-US" sz="1900" dirty="0"/>
          </a:p>
        </p:txBody>
      </p:sp>
      <p:pic>
        <p:nvPicPr>
          <p:cNvPr id="14" name="Picture 13">
            <a:extLst>
              <a:ext uri="{FF2B5EF4-FFF2-40B4-BE49-F238E27FC236}">
                <a16:creationId xmlns:a16="http://schemas.microsoft.com/office/drawing/2014/main" id="{3F838219-A45A-61C7-7C15-BBF516AC1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800" y="1124746"/>
            <a:ext cx="5279457" cy="3615930"/>
          </a:xfrm>
          <a:prstGeom prst="rect">
            <a:avLst/>
          </a:prstGeom>
        </p:spPr>
      </p:pic>
    </p:spTree>
    <p:extLst>
      <p:ext uri="{BB962C8B-B14F-4D97-AF65-F5344CB8AC3E}">
        <p14:creationId xmlns:p14="http://schemas.microsoft.com/office/powerpoint/2010/main" val="1081333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1B5EF1B-C53C-2B32-7EB9-57AB29B6F021}"/>
              </a:ext>
            </a:extLst>
          </p:cNvPr>
          <p:cNvPicPr>
            <a:picLocks noChangeAspect="1"/>
          </p:cNvPicPr>
          <p:nvPr/>
        </p:nvPicPr>
        <p:blipFill>
          <a:blip r:embed="rId2"/>
          <a:stretch>
            <a:fillRect/>
          </a:stretch>
        </p:blipFill>
        <p:spPr>
          <a:xfrm>
            <a:off x="8280201" y="13205"/>
            <a:ext cx="3530225" cy="6563673"/>
          </a:xfrm>
          <a:prstGeom prst="rect">
            <a:avLst/>
          </a:prstGeom>
        </p:spPr>
      </p:pic>
      <p:sp>
        <p:nvSpPr>
          <p:cNvPr id="3" name="Text 0">
            <a:extLst>
              <a:ext uri="{FF2B5EF4-FFF2-40B4-BE49-F238E27FC236}">
                <a16:creationId xmlns:a16="http://schemas.microsoft.com/office/drawing/2014/main" id="{50A91927-C271-918D-CE34-768FCD58C5C9}"/>
              </a:ext>
            </a:extLst>
          </p:cNvPr>
          <p:cNvSpPr/>
          <p:nvPr/>
        </p:nvSpPr>
        <p:spPr>
          <a:xfrm>
            <a:off x="792130" y="331351"/>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Localization KPIs</a:t>
            </a:r>
            <a:endParaRPr lang="en-US" sz="4400" dirty="0"/>
          </a:p>
        </p:txBody>
      </p:sp>
      <p:sp>
        <p:nvSpPr>
          <p:cNvPr id="4" name="Shape 1">
            <a:extLst>
              <a:ext uri="{FF2B5EF4-FFF2-40B4-BE49-F238E27FC236}">
                <a16:creationId xmlns:a16="http://schemas.microsoft.com/office/drawing/2014/main" id="{8B89C9F8-9D69-3FB9-BAAF-688283704FEE}"/>
              </a:ext>
            </a:extLst>
          </p:cNvPr>
          <p:cNvSpPr/>
          <p:nvPr/>
        </p:nvSpPr>
        <p:spPr>
          <a:xfrm>
            <a:off x="1218723" y="1989892"/>
            <a:ext cx="45719" cy="4755965"/>
          </a:xfrm>
          <a:prstGeom prst="roundRect">
            <a:avLst>
              <a:gd name="adj" fmla="val 121472"/>
            </a:avLst>
          </a:prstGeom>
          <a:solidFill>
            <a:srgbClr val="D8D4D4"/>
          </a:solidFill>
          <a:ln/>
        </p:spPr>
      </p:sp>
      <p:sp>
        <p:nvSpPr>
          <p:cNvPr id="5" name="Shape 2">
            <a:extLst>
              <a:ext uri="{FF2B5EF4-FFF2-40B4-BE49-F238E27FC236}">
                <a16:creationId xmlns:a16="http://schemas.microsoft.com/office/drawing/2014/main" id="{524668BF-91E5-B3B4-E623-0AD966C4CCEC}"/>
              </a:ext>
            </a:extLst>
          </p:cNvPr>
          <p:cNvSpPr/>
          <p:nvPr/>
        </p:nvSpPr>
        <p:spPr>
          <a:xfrm>
            <a:off x="1481137" y="1865723"/>
            <a:ext cx="863798" cy="30480"/>
          </a:xfrm>
          <a:prstGeom prst="roundRect">
            <a:avLst>
              <a:gd name="adj" fmla="val 121472"/>
            </a:avLst>
          </a:prstGeom>
          <a:solidFill>
            <a:srgbClr val="D8D4D4"/>
          </a:solidFill>
          <a:ln/>
        </p:spPr>
      </p:sp>
      <p:sp>
        <p:nvSpPr>
          <p:cNvPr id="6" name="Shape 3">
            <a:extLst>
              <a:ext uri="{FF2B5EF4-FFF2-40B4-BE49-F238E27FC236}">
                <a16:creationId xmlns:a16="http://schemas.microsoft.com/office/drawing/2014/main" id="{0D3387E6-DD7A-030F-BD79-E56CB1FC001D}"/>
              </a:ext>
            </a:extLst>
          </p:cNvPr>
          <p:cNvSpPr/>
          <p:nvPr/>
        </p:nvSpPr>
        <p:spPr>
          <a:xfrm>
            <a:off x="956310" y="2267545"/>
            <a:ext cx="555308" cy="555308"/>
          </a:xfrm>
          <a:prstGeom prst="roundRect">
            <a:avLst>
              <a:gd name="adj" fmla="val 6667"/>
            </a:avLst>
          </a:prstGeom>
          <a:solidFill>
            <a:srgbClr val="F2EEEE"/>
          </a:solidFill>
          <a:ln/>
        </p:spPr>
      </p:sp>
      <p:sp>
        <p:nvSpPr>
          <p:cNvPr id="7" name="Text 4">
            <a:extLst>
              <a:ext uri="{FF2B5EF4-FFF2-40B4-BE49-F238E27FC236}">
                <a16:creationId xmlns:a16="http://schemas.microsoft.com/office/drawing/2014/main" id="{19C51055-7233-E193-5D6F-7C19B4145E65}"/>
              </a:ext>
            </a:extLst>
          </p:cNvPr>
          <p:cNvSpPr/>
          <p:nvPr/>
        </p:nvSpPr>
        <p:spPr>
          <a:xfrm>
            <a:off x="1169670" y="1712609"/>
            <a:ext cx="128588"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1</a:t>
            </a:r>
            <a:endParaRPr lang="en-US" sz="2650" dirty="0"/>
          </a:p>
        </p:txBody>
      </p:sp>
      <p:sp>
        <p:nvSpPr>
          <p:cNvPr id="8" name="Text 5">
            <a:extLst>
              <a:ext uri="{FF2B5EF4-FFF2-40B4-BE49-F238E27FC236}">
                <a16:creationId xmlns:a16="http://schemas.microsoft.com/office/drawing/2014/main" id="{4E9CD9FE-AECB-D6DE-1642-BFDF3CA0D3F8}"/>
              </a:ext>
            </a:extLst>
          </p:cNvPr>
          <p:cNvSpPr/>
          <p:nvPr/>
        </p:nvSpPr>
        <p:spPr>
          <a:xfrm>
            <a:off x="2591514" y="1572472"/>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Localized Content</a:t>
            </a:r>
            <a:endParaRPr lang="en-US" sz="2200" dirty="0"/>
          </a:p>
        </p:txBody>
      </p:sp>
      <p:sp>
        <p:nvSpPr>
          <p:cNvPr id="9" name="Text 6">
            <a:extLst>
              <a:ext uri="{FF2B5EF4-FFF2-40B4-BE49-F238E27FC236}">
                <a16:creationId xmlns:a16="http://schemas.microsoft.com/office/drawing/2014/main" id="{BC2AB667-57E5-C992-85EA-D214AE34C3BA}"/>
              </a:ext>
            </a:extLst>
          </p:cNvPr>
          <p:cNvSpPr/>
          <p:nvPr/>
        </p:nvSpPr>
        <p:spPr>
          <a:xfrm>
            <a:off x="2591514" y="2071106"/>
            <a:ext cx="5688687"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Percentage of movies and metadata available in multiple languages.</a:t>
            </a:r>
            <a:endParaRPr lang="en-US" sz="1900" dirty="0"/>
          </a:p>
        </p:txBody>
      </p:sp>
      <p:sp>
        <p:nvSpPr>
          <p:cNvPr id="10" name="Shape 7">
            <a:extLst>
              <a:ext uri="{FF2B5EF4-FFF2-40B4-BE49-F238E27FC236}">
                <a16:creationId xmlns:a16="http://schemas.microsoft.com/office/drawing/2014/main" id="{B8B86811-E25B-15A0-CD9F-342487E20766}"/>
              </a:ext>
            </a:extLst>
          </p:cNvPr>
          <p:cNvSpPr/>
          <p:nvPr/>
        </p:nvSpPr>
        <p:spPr>
          <a:xfrm>
            <a:off x="1481137" y="3845137"/>
            <a:ext cx="863798" cy="30480"/>
          </a:xfrm>
          <a:prstGeom prst="roundRect">
            <a:avLst>
              <a:gd name="adj" fmla="val 121472"/>
            </a:avLst>
          </a:prstGeom>
          <a:solidFill>
            <a:srgbClr val="D8D4D4"/>
          </a:solidFill>
          <a:ln/>
        </p:spPr>
      </p:sp>
      <p:sp>
        <p:nvSpPr>
          <p:cNvPr id="11" name="Shape 8">
            <a:extLst>
              <a:ext uri="{FF2B5EF4-FFF2-40B4-BE49-F238E27FC236}">
                <a16:creationId xmlns:a16="http://schemas.microsoft.com/office/drawing/2014/main" id="{C1772BE6-8272-647C-4CF1-816597C32DFE}"/>
              </a:ext>
            </a:extLst>
          </p:cNvPr>
          <p:cNvSpPr/>
          <p:nvPr/>
        </p:nvSpPr>
        <p:spPr>
          <a:xfrm>
            <a:off x="956310" y="3582723"/>
            <a:ext cx="555308" cy="555308"/>
          </a:xfrm>
          <a:prstGeom prst="roundRect">
            <a:avLst>
              <a:gd name="adj" fmla="val 6667"/>
            </a:avLst>
          </a:prstGeom>
          <a:solidFill>
            <a:srgbClr val="F2EEEE"/>
          </a:solidFill>
          <a:ln/>
        </p:spPr>
      </p:sp>
      <p:sp>
        <p:nvSpPr>
          <p:cNvPr id="12" name="Text 9">
            <a:extLst>
              <a:ext uri="{FF2B5EF4-FFF2-40B4-BE49-F238E27FC236}">
                <a16:creationId xmlns:a16="http://schemas.microsoft.com/office/drawing/2014/main" id="{C9AAE47D-C900-AB63-057E-6273876767C7}"/>
              </a:ext>
            </a:extLst>
          </p:cNvPr>
          <p:cNvSpPr/>
          <p:nvPr/>
        </p:nvSpPr>
        <p:spPr>
          <a:xfrm>
            <a:off x="1136333" y="3692023"/>
            <a:ext cx="195263"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2</a:t>
            </a:r>
            <a:endParaRPr lang="en-US" sz="2650" dirty="0"/>
          </a:p>
        </p:txBody>
      </p:sp>
      <p:sp>
        <p:nvSpPr>
          <p:cNvPr id="13" name="Text 10">
            <a:extLst>
              <a:ext uri="{FF2B5EF4-FFF2-40B4-BE49-F238E27FC236}">
                <a16:creationId xmlns:a16="http://schemas.microsoft.com/office/drawing/2014/main" id="{2832D8D2-D040-12D1-5B93-B328B1BB348A}"/>
              </a:ext>
            </a:extLst>
          </p:cNvPr>
          <p:cNvSpPr/>
          <p:nvPr/>
        </p:nvSpPr>
        <p:spPr>
          <a:xfrm>
            <a:off x="2591514" y="3551886"/>
            <a:ext cx="397204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Regional User Engagement</a:t>
            </a:r>
            <a:endParaRPr lang="en-US" sz="2200" dirty="0"/>
          </a:p>
        </p:txBody>
      </p:sp>
      <p:sp>
        <p:nvSpPr>
          <p:cNvPr id="14" name="Text 11">
            <a:extLst>
              <a:ext uri="{FF2B5EF4-FFF2-40B4-BE49-F238E27FC236}">
                <a16:creationId xmlns:a16="http://schemas.microsoft.com/office/drawing/2014/main" id="{42545797-4EDC-DD8E-C392-227EB5BCE602}"/>
              </a:ext>
            </a:extLst>
          </p:cNvPr>
          <p:cNvSpPr/>
          <p:nvPr/>
        </p:nvSpPr>
        <p:spPr>
          <a:xfrm>
            <a:off x="2591514" y="4050520"/>
            <a:ext cx="5688687"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Measure user activity in specific regions or languages.</a:t>
            </a:r>
            <a:endParaRPr lang="en-US" sz="1900" dirty="0"/>
          </a:p>
        </p:txBody>
      </p:sp>
      <p:sp>
        <p:nvSpPr>
          <p:cNvPr id="15" name="Shape 12">
            <a:extLst>
              <a:ext uri="{FF2B5EF4-FFF2-40B4-BE49-F238E27FC236}">
                <a16:creationId xmlns:a16="http://schemas.microsoft.com/office/drawing/2014/main" id="{874127EE-2887-4878-D609-303BB58BA2DB}"/>
              </a:ext>
            </a:extLst>
          </p:cNvPr>
          <p:cNvSpPr/>
          <p:nvPr/>
        </p:nvSpPr>
        <p:spPr>
          <a:xfrm>
            <a:off x="1481137" y="5454386"/>
            <a:ext cx="863798" cy="30480"/>
          </a:xfrm>
          <a:prstGeom prst="roundRect">
            <a:avLst>
              <a:gd name="adj" fmla="val 121472"/>
            </a:avLst>
          </a:prstGeom>
          <a:solidFill>
            <a:srgbClr val="D8D4D4"/>
          </a:solidFill>
          <a:ln/>
        </p:spPr>
      </p:sp>
      <p:sp>
        <p:nvSpPr>
          <p:cNvPr id="16" name="Shape 13">
            <a:extLst>
              <a:ext uri="{FF2B5EF4-FFF2-40B4-BE49-F238E27FC236}">
                <a16:creationId xmlns:a16="http://schemas.microsoft.com/office/drawing/2014/main" id="{2E512D53-430B-488B-3BB3-8CA76A67043C}"/>
              </a:ext>
            </a:extLst>
          </p:cNvPr>
          <p:cNvSpPr/>
          <p:nvPr/>
        </p:nvSpPr>
        <p:spPr>
          <a:xfrm>
            <a:off x="956310" y="5191972"/>
            <a:ext cx="555308" cy="555308"/>
          </a:xfrm>
          <a:prstGeom prst="roundRect">
            <a:avLst>
              <a:gd name="adj" fmla="val 6667"/>
            </a:avLst>
          </a:prstGeom>
          <a:solidFill>
            <a:srgbClr val="F2EEEE"/>
          </a:solidFill>
          <a:ln/>
        </p:spPr>
      </p:sp>
      <p:sp>
        <p:nvSpPr>
          <p:cNvPr id="17" name="Text 14">
            <a:extLst>
              <a:ext uri="{FF2B5EF4-FFF2-40B4-BE49-F238E27FC236}">
                <a16:creationId xmlns:a16="http://schemas.microsoft.com/office/drawing/2014/main" id="{1BE2768B-E71C-2379-FAEA-92AAAAC4DD59}"/>
              </a:ext>
            </a:extLst>
          </p:cNvPr>
          <p:cNvSpPr/>
          <p:nvPr/>
        </p:nvSpPr>
        <p:spPr>
          <a:xfrm>
            <a:off x="1135975" y="5301272"/>
            <a:ext cx="195858"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3</a:t>
            </a:r>
            <a:endParaRPr lang="en-US" sz="2650" dirty="0"/>
          </a:p>
        </p:txBody>
      </p:sp>
      <p:sp>
        <p:nvSpPr>
          <p:cNvPr id="18" name="Text 15">
            <a:extLst>
              <a:ext uri="{FF2B5EF4-FFF2-40B4-BE49-F238E27FC236}">
                <a16:creationId xmlns:a16="http://schemas.microsoft.com/office/drawing/2014/main" id="{5FEF446E-5255-36DD-9A99-380B20481322}"/>
              </a:ext>
            </a:extLst>
          </p:cNvPr>
          <p:cNvSpPr/>
          <p:nvPr/>
        </p:nvSpPr>
        <p:spPr>
          <a:xfrm>
            <a:off x="2591514" y="5161135"/>
            <a:ext cx="3141821"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Localization Accuracy</a:t>
            </a:r>
            <a:endParaRPr lang="en-US" sz="2200" dirty="0"/>
          </a:p>
        </p:txBody>
      </p:sp>
      <p:sp>
        <p:nvSpPr>
          <p:cNvPr id="19" name="Text 16">
            <a:extLst>
              <a:ext uri="{FF2B5EF4-FFF2-40B4-BE49-F238E27FC236}">
                <a16:creationId xmlns:a16="http://schemas.microsoft.com/office/drawing/2014/main" id="{E00E543B-DA6E-9373-84F6-B12B7ECEE8FB}"/>
              </a:ext>
            </a:extLst>
          </p:cNvPr>
          <p:cNvSpPr/>
          <p:nvPr/>
        </p:nvSpPr>
        <p:spPr>
          <a:xfrm>
            <a:off x="2591514" y="5659769"/>
            <a:ext cx="5688687"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User feedback-based accuracy of translations and culturally relevant content.</a:t>
            </a:r>
            <a:endParaRPr lang="en-US" sz="1900" dirty="0"/>
          </a:p>
        </p:txBody>
      </p:sp>
    </p:spTree>
    <p:extLst>
      <p:ext uri="{BB962C8B-B14F-4D97-AF65-F5344CB8AC3E}">
        <p14:creationId xmlns:p14="http://schemas.microsoft.com/office/powerpoint/2010/main" val="2044680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7341620-E4BF-8C30-7F5D-85DE1C9BE10E}"/>
              </a:ext>
            </a:extLst>
          </p:cNvPr>
          <p:cNvPicPr>
            <a:picLocks noChangeAspect="1"/>
          </p:cNvPicPr>
          <p:nvPr/>
        </p:nvPicPr>
        <p:blipFill>
          <a:blip r:embed="rId2"/>
          <a:stretch>
            <a:fillRect/>
          </a:stretch>
        </p:blipFill>
        <p:spPr>
          <a:xfrm>
            <a:off x="0" y="0"/>
            <a:ext cx="4461868" cy="6693479"/>
          </a:xfrm>
          <a:prstGeom prst="rect">
            <a:avLst/>
          </a:prstGeom>
        </p:spPr>
      </p:pic>
      <p:sp>
        <p:nvSpPr>
          <p:cNvPr id="3" name="Text 0">
            <a:extLst>
              <a:ext uri="{FF2B5EF4-FFF2-40B4-BE49-F238E27FC236}">
                <a16:creationId xmlns:a16="http://schemas.microsoft.com/office/drawing/2014/main" id="{05A4A4D1-0992-DFA1-5979-DA98A7E93CF8}"/>
              </a:ext>
            </a:extLst>
          </p:cNvPr>
          <p:cNvSpPr/>
          <p:nvPr/>
        </p:nvSpPr>
        <p:spPr>
          <a:xfrm>
            <a:off x="5034915" y="280392"/>
            <a:ext cx="7573327" cy="1274683"/>
          </a:xfrm>
          <a:prstGeom prst="rect">
            <a:avLst/>
          </a:prstGeom>
          <a:noFill/>
          <a:ln/>
        </p:spPr>
        <p:txBody>
          <a:bodyPr wrap="square" lIns="0" tIns="0" rIns="0" bIns="0" rtlCol="0" anchor="t"/>
          <a:lstStyle/>
          <a:p>
            <a:pPr marL="0" indent="0">
              <a:lnSpc>
                <a:spcPts val="5000"/>
              </a:lnSpc>
              <a:buNone/>
            </a:pPr>
            <a:r>
              <a:rPr lang="en-US" sz="4000" b="1" kern="0" spc="-40" dirty="0">
                <a:solidFill>
                  <a:srgbClr val="000000"/>
                </a:solidFill>
                <a:latin typeface="Montserrat Bold" pitchFamily="34" charset="0"/>
                <a:ea typeface="Montserrat Bold" pitchFamily="34" charset="-122"/>
                <a:cs typeface="Montserrat Bold" pitchFamily="34" charset="-120"/>
              </a:rPr>
              <a:t>Monitoring and Reporting KPIs</a:t>
            </a:r>
            <a:endParaRPr lang="en-US" sz="4000" dirty="0"/>
          </a:p>
        </p:txBody>
      </p:sp>
      <p:sp>
        <p:nvSpPr>
          <p:cNvPr id="4" name="Text 1">
            <a:extLst>
              <a:ext uri="{FF2B5EF4-FFF2-40B4-BE49-F238E27FC236}">
                <a16:creationId xmlns:a16="http://schemas.microsoft.com/office/drawing/2014/main" id="{2F5C1033-9C8B-994A-24EB-B476A6100C28}"/>
              </a:ext>
            </a:extLst>
          </p:cNvPr>
          <p:cNvSpPr/>
          <p:nvPr/>
        </p:nvSpPr>
        <p:spPr>
          <a:xfrm>
            <a:off x="6874017" y="2174762"/>
            <a:ext cx="2948821" cy="318730"/>
          </a:xfrm>
          <a:prstGeom prst="rect">
            <a:avLst/>
          </a:prstGeom>
          <a:noFill/>
          <a:ln/>
        </p:spPr>
        <p:txBody>
          <a:bodyPr wrap="none" lIns="0" tIns="0" rIns="0" bIns="0" rtlCol="0" anchor="t"/>
          <a:lstStyle/>
          <a:p>
            <a:pPr marL="0" indent="0" algn="l">
              <a:lnSpc>
                <a:spcPts val="2500"/>
              </a:lnSpc>
              <a:buNone/>
            </a:pPr>
            <a:r>
              <a:rPr lang="en-US" sz="2000" b="1" kern="0" spc="-20" dirty="0">
                <a:solidFill>
                  <a:srgbClr val="3D3838"/>
                </a:solidFill>
                <a:latin typeface="Montserrat Bold" pitchFamily="34" charset="0"/>
                <a:ea typeface="Montserrat Bold" pitchFamily="34" charset="-122"/>
                <a:cs typeface="Montserrat Bold" pitchFamily="34" charset="-120"/>
              </a:rPr>
              <a:t>Real-Time Dashboards</a:t>
            </a:r>
            <a:endParaRPr lang="en-US" sz="2000" dirty="0"/>
          </a:p>
        </p:txBody>
      </p:sp>
      <p:sp>
        <p:nvSpPr>
          <p:cNvPr id="5" name="Text 2">
            <a:extLst>
              <a:ext uri="{FF2B5EF4-FFF2-40B4-BE49-F238E27FC236}">
                <a16:creationId xmlns:a16="http://schemas.microsoft.com/office/drawing/2014/main" id="{8C65A28A-AEB1-701E-3B20-D3AF183625E2}"/>
              </a:ext>
            </a:extLst>
          </p:cNvPr>
          <p:cNvSpPr/>
          <p:nvPr/>
        </p:nvSpPr>
        <p:spPr>
          <a:xfrm>
            <a:off x="6874017" y="2700713"/>
            <a:ext cx="5670131" cy="630892"/>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Tools: Grafana, Kibana, Google Analytics, or custom </a:t>
            </a:r>
          </a:p>
          <a:p>
            <a:pPr marL="0" indent="0" algn="l">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dashboards.</a:t>
            </a:r>
            <a:endParaRPr lang="en-US" sz="1750" dirty="0"/>
          </a:p>
        </p:txBody>
      </p:sp>
      <p:pic>
        <p:nvPicPr>
          <p:cNvPr id="6" name="Image 2" descr="preencoded.png">
            <a:extLst>
              <a:ext uri="{FF2B5EF4-FFF2-40B4-BE49-F238E27FC236}">
                <a16:creationId xmlns:a16="http://schemas.microsoft.com/office/drawing/2014/main" id="{3F6A0818-8C3B-BF42-2565-38C4B458A370}"/>
              </a:ext>
            </a:extLst>
          </p:cNvPr>
          <p:cNvPicPr>
            <a:picLocks noChangeAspect="1"/>
          </p:cNvPicPr>
          <p:nvPr/>
        </p:nvPicPr>
        <p:blipFill>
          <a:blip r:embed="rId3"/>
          <a:stretch>
            <a:fillRect/>
          </a:stretch>
        </p:blipFill>
        <p:spPr>
          <a:xfrm>
            <a:off x="5308207" y="3313352"/>
            <a:ext cx="1121926" cy="1795105"/>
          </a:xfrm>
          <a:prstGeom prst="rect">
            <a:avLst/>
          </a:prstGeom>
        </p:spPr>
      </p:pic>
      <p:sp>
        <p:nvSpPr>
          <p:cNvPr id="7" name="Text 3">
            <a:extLst>
              <a:ext uri="{FF2B5EF4-FFF2-40B4-BE49-F238E27FC236}">
                <a16:creationId xmlns:a16="http://schemas.microsoft.com/office/drawing/2014/main" id="{BE7C925B-9B21-0E0E-27E3-B51F45A01C2D}"/>
              </a:ext>
            </a:extLst>
          </p:cNvPr>
          <p:cNvSpPr/>
          <p:nvPr/>
        </p:nvSpPr>
        <p:spPr>
          <a:xfrm>
            <a:off x="6957773" y="3724049"/>
            <a:ext cx="2549843" cy="318730"/>
          </a:xfrm>
          <a:prstGeom prst="rect">
            <a:avLst/>
          </a:prstGeom>
          <a:noFill/>
          <a:ln/>
        </p:spPr>
        <p:txBody>
          <a:bodyPr wrap="none" lIns="0" tIns="0" rIns="0" bIns="0" rtlCol="0" anchor="t"/>
          <a:lstStyle/>
          <a:p>
            <a:pPr marL="0" indent="0" algn="l">
              <a:lnSpc>
                <a:spcPts val="2500"/>
              </a:lnSpc>
              <a:buNone/>
            </a:pPr>
            <a:r>
              <a:rPr lang="en-US" sz="2000" b="1" kern="0" spc="-20" dirty="0">
                <a:solidFill>
                  <a:srgbClr val="3D3838"/>
                </a:solidFill>
                <a:latin typeface="Montserrat Bold" pitchFamily="34" charset="0"/>
                <a:ea typeface="Montserrat Bold" pitchFamily="34" charset="-122"/>
                <a:cs typeface="Montserrat Bold" pitchFamily="34" charset="-120"/>
              </a:rPr>
              <a:t>Monthly Reports</a:t>
            </a:r>
            <a:endParaRPr lang="en-US" sz="2000" dirty="0"/>
          </a:p>
        </p:txBody>
      </p:sp>
      <p:sp>
        <p:nvSpPr>
          <p:cNvPr id="8" name="Text 4">
            <a:extLst>
              <a:ext uri="{FF2B5EF4-FFF2-40B4-BE49-F238E27FC236}">
                <a16:creationId xmlns:a16="http://schemas.microsoft.com/office/drawing/2014/main" id="{B265CCE6-7CA4-4CA6-CC47-E202B36C4D5B}"/>
              </a:ext>
            </a:extLst>
          </p:cNvPr>
          <p:cNvSpPr/>
          <p:nvPr/>
        </p:nvSpPr>
        <p:spPr>
          <a:xfrm>
            <a:off x="6894638" y="4119777"/>
            <a:ext cx="5429533" cy="630891"/>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Analyze business KPIs (e.g., revenue, customer</a:t>
            </a:r>
          </a:p>
          <a:p>
            <a:pPr marL="0" indent="0" algn="l">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 satisfaction).</a:t>
            </a:r>
            <a:endParaRPr lang="en-US" sz="1750" dirty="0"/>
          </a:p>
        </p:txBody>
      </p:sp>
      <p:pic>
        <p:nvPicPr>
          <p:cNvPr id="9" name="Image 3" descr="preencoded.png">
            <a:extLst>
              <a:ext uri="{FF2B5EF4-FFF2-40B4-BE49-F238E27FC236}">
                <a16:creationId xmlns:a16="http://schemas.microsoft.com/office/drawing/2014/main" id="{A82C044B-1498-5CFE-69F1-197E2174AB86}"/>
              </a:ext>
            </a:extLst>
          </p:cNvPr>
          <p:cNvPicPr>
            <a:picLocks noChangeAspect="1"/>
          </p:cNvPicPr>
          <p:nvPr/>
        </p:nvPicPr>
        <p:blipFill>
          <a:blip r:embed="rId4"/>
          <a:stretch>
            <a:fillRect/>
          </a:stretch>
        </p:blipFill>
        <p:spPr>
          <a:xfrm>
            <a:off x="5308207" y="4951685"/>
            <a:ext cx="1069708" cy="1858325"/>
          </a:xfrm>
          <a:prstGeom prst="rect">
            <a:avLst/>
          </a:prstGeom>
        </p:spPr>
      </p:pic>
      <p:sp>
        <p:nvSpPr>
          <p:cNvPr id="10" name="Text 5">
            <a:extLst>
              <a:ext uri="{FF2B5EF4-FFF2-40B4-BE49-F238E27FC236}">
                <a16:creationId xmlns:a16="http://schemas.microsoft.com/office/drawing/2014/main" id="{35442B9E-E2C9-10C8-62DD-4D753B22049C}"/>
              </a:ext>
            </a:extLst>
          </p:cNvPr>
          <p:cNvSpPr/>
          <p:nvPr/>
        </p:nvSpPr>
        <p:spPr>
          <a:xfrm>
            <a:off x="7055428" y="5249568"/>
            <a:ext cx="3097768" cy="318730"/>
          </a:xfrm>
          <a:prstGeom prst="rect">
            <a:avLst/>
          </a:prstGeom>
          <a:noFill/>
          <a:ln/>
        </p:spPr>
        <p:txBody>
          <a:bodyPr wrap="none" lIns="0" tIns="0" rIns="0" bIns="0" rtlCol="0" anchor="t"/>
          <a:lstStyle/>
          <a:p>
            <a:pPr marL="0" indent="0" algn="l">
              <a:lnSpc>
                <a:spcPts val="2500"/>
              </a:lnSpc>
              <a:buNone/>
            </a:pPr>
            <a:r>
              <a:rPr lang="en-US" sz="2000" b="1" kern="0" spc="-20" dirty="0">
                <a:solidFill>
                  <a:srgbClr val="3D3838"/>
                </a:solidFill>
                <a:latin typeface="Montserrat Bold" pitchFamily="34" charset="0"/>
                <a:ea typeface="Montserrat Bold" pitchFamily="34" charset="-122"/>
                <a:cs typeface="Montserrat Bold" pitchFamily="34" charset="-120"/>
              </a:rPr>
              <a:t>Alerts and Notifications</a:t>
            </a:r>
            <a:endParaRPr lang="en-US" sz="2000" dirty="0"/>
          </a:p>
        </p:txBody>
      </p:sp>
      <p:sp>
        <p:nvSpPr>
          <p:cNvPr id="11" name="Text 6">
            <a:extLst>
              <a:ext uri="{FF2B5EF4-FFF2-40B4-BE49-F238E27FC236}">
                <a16:creationId xmlns:a16="http://schemas.microsoft.com/office/drawing/2014/main" id="{68B0EA88-833B-A371-8F3F-C25E7D27D627}"/>
              </a:ext>
            </a:extLst>
          </p:cNvPr>
          <p:cNvSpPr/>
          <p:nvPr/>
        </p:nvSpPr>
        <p:spPr>
          <a:xfrm>
            <a:off x="6894638" y="5751752"/>
            <a:ext cx="5144086" cy="630891"/>
          </a:xfrm>
          <a:prstGeom prst="rect">
            <a:avLst/>
          </a:prstGeom>
          <a:noFill/>
          <a:ln/>
        </p:spPr>
        <p:txBody>
          <a:bodyPr wrap="square" lIns="0" tIns="0" rIns="0" bIns="0" rtlCol="0" anchor="t"/>
          <a:lstStyle/>
          <a:p>
            <a:pPr marL="0" indent="0" algn="l">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Set up alerts for critical metrics (e.g., uptime, payment success rate).</a:t>
            </a:r>
            <a:endParaRPr lang="en-US" sz="1750" dirty="0"/>
          </a:p>
        </p:txBody>
      </p:sp>
      <p:pic>
        <p:nvPicPr>
          <p:cNvPr id="12" name="Image 1" descr="preencoded.png">
            <a:extLst>
              <a:ext uri="{FF2B5EF4-FFF2-40B4-BE49-F238E27FC236}">
                <a16:creationId xmlns:a16="http://schemas.microsoft.com/office/drawing/2014/main" id="{0CE53695-2F08-E00B-B73E-2D73E2BC0DB1}"/>
              </a:ext>
            </a:extLst>
          </p:cNvPr>
          <p:cNvPicPr>
            <a:picLocks noChangeAspect="1"/>
          </p:cNvPicPr>
          <p:nvPr/>
        </p:nvPicPr>
        <p:blipFill>
          <a:blip r:embed="rId5"/>
          <a:stretch>
            <a:fillRect/>
          </a:stretch>
        </p:blipFill>
        <p:spPr>
          <a:xfrm>
            <a:off x="5308207" y="1629899"/>
            <a:ext cx="1121926" cy="1795105"/>
          </a:xfrm>
          <a:prstGeom prst="rect">
            <a:avLst/>
          </a:prstGeom>
        </p:spPr>
      </p:pic>
    </p:spTree>
    <p:extLst>
      <p:ext uri="{BB962C8B-B14F-4D97-AF65-F5344CB8AC3E}">
        <p14:creationId xmlns:p14="http://schemas.microsoft.com/office/powerpoint/2010/main" val="2651685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13F2B-0689-EE27-55A2-0A537D461C0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A3130BB-1770-4DF0-8E7F-C9FF47DB0948}"/>
              </a:ext>
            </a:extLst>
          </p:cNvPr>
          <p:cNvSpPr/>
          <p:nvPr/>
        </p:nvSpPr>
        <p:spPr>
          <a:xfrm>
            <a:off x="2354483" y="0"/>
            <a:ext cx="7138749" cy="686157"/>
          </a:xfrm>
          <a:prstGeom prst="rect">
            <a:avLst/>
          </a:prstGeom>
          <a:noFill/>
          <a:ln/>
        </p:spPr>
        <p:txBody>
          <a:bodyPr wrap="none" lIns="0" tIns="0" rIns="0" bIns="0" rtlCol="0" anchor="t"/>
          <a:lstStyle/>
          <a:p>
            <a:pPr marL="0" indent="0">
              <a:lnSpc>
                <a:spcPts val="5400"/>
              </a:lnSpc>
              <a:buNone/>
            </a:pPr>
            <a:r>
              <a:rPr lang="en-US" sz="4300" dirty="0">
                <a:solidFill>
                  <a:srgbClr val="00002E"/>
                </a:solidFill>
                <a:latin typeface="Nunito Semi Bold" pitchFamily="34" charset="0"/>
                <a:ea typeface="Nunito Semi Bold" pitchFamily="34" charset="-122"/>
                <a:cs typeface="Nunito Semi Bold" pitchFamily="34" charset="-120"/>
              </a:rPr>
              <a:t>Solution Architecture (AWS)</a:t>
            </a:r>
            <a:endParaRPr lang="en-US" sz="4300" dirty="0"/>
          </a:p>
        </p:txBody>
      </p:sp>
      <p:pic>
        <p:nvPicPr>
          <p:cNvPr id="3" name="Picture 2">
            <a:extLst>
              <a:ext uri="{FF2B5EF4-FFF2-40B4-BE49-F238E27FC236}">
                <a16:creationId xmlns:a16="http://schemas.microsoft.com/office/drawing/2014/main" id="{A56301B2-D5AA-C720-6222-04D74F511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680" y="667814"/>
            <a:ext cx="6345883" cy="6046388"/>
          </a:xfrm>
          <a:prstGeom prst="rect">
            <a:avLst/>
          </a:prstGeom>
        </p:spPr>
      </p:pic>
    </p:spTree>
    <p:extLst>
      <p:ext uri="{BB962C8B-B14F-4D97-AF65-F5344CB8AC3E}">
        <p14:creationId xmlns:p14="http://schemas.microsoft.com/office/powerpoint/2010/main" val="2769873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41CD148-DD0A-7E32-27F7-DBAFFD975DE9}"/>
              </a:ext>
            </a:extLst>
          </p:cNvPr>
          <p:cNvSpPr/>
          <p:nvPr/>
        </p:nvSpPr>
        <p:spPr>
          <a:xfrm>
            <a:off x="153584" y="528983"/>
            <a:ext cx="8347948"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Conclusion: Why KPIs Matter</a:t>
            </a:r>
            <a:endParaRPr lang="en-US" sz="4400" dirty="0"/>
          </a:p>
        </p:txBody>
      </p:sp>
      <p:pic>
        <p:nvPicPr>
          <p:cNvPr id="3" name="Image 0" descr="preencoded.png">
            <a:extLst>
              <a:ext uri="{FF2B5EF4-FFF2-40B4-BE49-F238E27FC236}">
                <a16:creationId xmlns:a16="http://schemas.microsoft.com/office/drawing/2014/main" id="{DB1E2BBA-B04F-8B75-9B66-99A3690115B8}"/>
              </a:ext>
            </a:extLst>
          </p:cNvPr>
          <p:cNvPicPr>
            <a:picLocks noChangeAspect="1"/>
          </p:cNvPicPr>
          <p:nvPr/>
        </p:nvPicPr>
        <p:blipFill>
          <a:blip r:embed="rId2"/>
          <a:stretch>
            <a:fillRect/>
          </a:stretch>
        </p:blipFill>
        <p:spPr>
          <a:xfrm>
            <a:off x="2580912" y="1723895"/>
            <a:ext cx="1596628" cy="1194911"/>
          </a:xfrm>
          <a:prstGeom prst="rect">
            <a:avLst/>
          </a:prstGeom>
        </p:spPr>
      </p:pic>
      <p:sp>
        <p:nvSpPr>
          <p:cNvPr id="4" name="Text 1">
            <a:extLst>
              <a:ext uri="{FF2B5EF4-FFF2-40B4-BE49-F238E27FC236}">
                <a16:creationId xmlns:a16="http://schemas.microsoft.com/office/drawing/2014/main" id="{078E6CF7-02F8-5388-2C6A-8902EF858911}"/>
              </a:ext>
            </a:extLst>
          </p:cNvPr>
          <p:cNvSpPr/>
          <p:nvPr/>
        </p:nvSpPr>
        <p:spPr>
          <a:xfrm>
            <a:off x="3320171" y="2232172"/>
            <a:ext cx="117872" cy="462677"/>
          </a:xfrm>
          <a:prstGeom prst="rect">
            <a:avLst/>
          </a:prstGeom>
          <a:noFill/>
          <a:ln/>
        </p:spPr>
        <p:txBody>
          <a:bodyPr wrap="none" lIns="0" tIns="0" rIns="0" bIns="0" rtlCol="0" anchor="t"/>
          <a:lstStyle/>
          <a:p>
            <a:pPr marL="0" indent="0" algn="ctr">
              <a:lnSpc>
                <a:spcPts val="3600"/>
              </a:lnSpc>
              <a:buNone/>
            </a:pPr>
            <a:r>
              <a:rPr lang="en-US" sz="2400" b="1" kern="0" spc="-24" dirty="0">
                <a:solidFill>
                  <a:srgbClr val="3D3838"/>
                </a:solidFill>
                <a:latin typeface="Montserrat Bold" pitchFamily="34" charset="0"/>
                <a:ea typeface="Montserrat Bold" pitchFamily="34" charset="-122"/>
                <a:cs typeface="Montserrat Bold" pitchFamily="34" charset="-120"/>
              </a:rPr>
              <a:t>1</a:t>
            </a:r>
            <a:endParaRPr lang="en-US" sz="2400" dirty="0"/>
          </a:p>
        </p:txBody>
      </p:sp>
      <p:sp>
        <p:nvSpPr>
          <p:cNvPr id="5" name="Text 2">
            <a:extLst>
              <a:ext uri="{FF2B5EF4-FFF2-40B4-BE49-F238E27FC236}">
                <a16:creationId xmlns:a16="http://schemas.microsoft.com/office/drawing/2014/main" id="{83EA9B40-CF99-E492-D651-FE9A97D548DA}"/>
              </a:ext>
            </a:extLst>
          </p:cNvPr>
          <p:cNvSpPr/>
          <p:nvPr/>
        </p:nvSpPr>
        <p:spPr>
          <a:xfrm>
            <a:off x="4424356" y="2145971"/>
            <a:ext cx="2798921"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Actionable Insights</a:t>
            </a:r>
            <a:endParaRPr lang="en-US" sz="2200" dirty="0"/>
          </a:p>
        </p:txBody>
      </p:sp>
      <p:sp>
        <p:nvSpPr>
          <p:cNvPr id="6" name="Shape 3">
            <a:extLst>
              <a:ext uri="{FF2B5EF4-FFF2-40B4-BE49-F238E27FC236}">
                <a16:creationId xmlns:a16="http://schemas.microsoft.com/office/drawing/2014/main" id="{8D92CF2B-5B08-4E58-0951-AB618A2702C5}"/>
              </a:ext>
            </a:extLst>
          </p:cNvPr>
          <p:cNvSpPr/>
          <p:nvPr/>
        </p:nvSpPr>
        <p:spPr>
          <a:xfrm>
            <a:off x="4239215" y="2934402"/>
            <a:ext cx="7561722" cy="45719"/>
          </a:xfrm>
          <a:prstGeom prst="roundRect">
            <a:avLst>
              <a:gd name="adj" fmla="val 242945"/>
            </a:avLst>
          </a:prstGeom>
          <a:solidFill>
            <a:srgbClr val="D8D4D4"/>
          </a:solidFill>
          <a:ln/>
        </p:spPr>
      </p:sp>
      <p:pic>
        <p:nvPicPr>
          <p:cNvPr id="7" name="Image 1" descr="preencoded.png">
            <a:extLst>
              <a:ext uri="{FF2B5EF4-FFF2-40B4-BE49-F238E27FC236}">
                <a16:creationId xmlns:a16="http://schemas.microsoft.com/office/drawing/2014/main" id="{41E5ADB4-AC72-0BAD-E74B-DEB5FBC65202}"/>
              </a:ext>
            </a:extLst>
          </p:cNvPr>
          <p:cNvPicPr>
            <a:picLocks noChangeAspect="1"/>
          </p:cNvPicPr>
          <p:nvPr/>
        </p:nvPicPr>
        <p:blipFill>
          <a:blip r:embed="rId3"/>
          <a:stretch>
            <a:fillRect/>
          </a:stretch>
        </p:blipFill>
        <p:spPr>
          <a:xfrm>
            <a:off x="1782479" y="2980480"/>
            <a:ext cx="3193375" cy="1194911"/>
          </a:xfrm>
          <a:prstGeom prst="rect">
            <a:avLst/>
          </a:prstGeom>
        </p:spPr>
      </p:pic>
      <p:sp>
        <p:nvSpPr>
          <p:cNvPr id="8" name="Text 4">
            <a:extLst>
              <a:ext uri="{FF2B5EF4-FFF2-40B4-BE49-F238E27FC236}">
                <a16:creationId xmlns:a16="http://schemas.microsoft.com/office/drawing/2014/main" id="{294984E6-23CB-3357-A092-557A93713DF0}"/>
              </a:ext>
            </a:extLst>
          </p:cNvPr>
          <p:cNvSpPr/>
          <p:nvPr/>
        </p:nvSpPr>
        <p:spPr>
          <a:xfrm>
            <a:off x="3289691" y="3346597"/>
            <a:ext cx="178951" cy="462677"/>
          </a:xfrm>
          <a:prstGeom prst="rect">
            <a:avLst/>
          </a:prstGeom>
          <a:noFill/>
          <a:ln/>
        </p:spPr>
        <p:txBody>
          <a:bodyPr wrap="none" lIns="0" tIns="0" rIns="0" bIns="0" rtlCol="0" anchor="t"/>
          <a:lstStyle/>
          <a:p>
            <a:pPr marL="0" indent="0" algn="ctr">
              <a:lnSpc>
                <a:spcPts val="3600"/>
              </a:lnSpc>
              <a:buNone/>
            </a:pPr>
            <a:r>
              <a:rPr lang="en-US" sz="2400" b="1" kern="0" spc="-24" dirty="0">
                <a:solidFill>
                  <a:srgbClr val="3D3838"/>
                </a:solidFill>
                <a:latin typeface="Montserrat Bold" pitchFamily="34" charset="0"/>
                <a:ea typeface="Montserrat Bold" pitchFamily="34" charset="-122"/>
                <a:cs typeface="Montserrat Bold" pitchFamily="34" charset="-120"/>
              </a:rPr>
              <a:t>2</a:t>
            </a:r>
            <a:endParaRPr lang="en-US" sz="2400" dirty="0"/>
          </a:p>
        </p:txBody>
      </p:sp>
      <p:sp>
        <p:nvSpPr>
          <p:cNvPr id="9" name="Text 5">
            <a:extLst>
              <a:ext uri="{FF2B5EF4-FFF2-40B4-BE49-F238E27FC236}">
                <a16:creationId xmlns:a16="http://schemas.microsoft.com/office/drawing/2014/main" id="{58DCD3CD-1947-C648-5D52-0199907D3DE5}"/>
              </a:ext>
            </a:extLst>
          </p:cNvPr>
          <p:cNvSpPr/>
          <p:nvPr/>
        </p:nvSpPr>
        <p:spPr>
          <a:xfrm>
            <a:off x="5222670" y="3402557"/>
            <a:ext cx="3256836"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Drive Revenue Growth</a:t>
            </a:r>
            <a:endParaRPr lang="en-US" sz="2200" dirty="0"/>
          </a:p>
        </p:txBody>
      </p:sp>
      <p:sp>
        <p:nvSpPr>
          <p:cNvPr id="10" name="Shape 6">
            <a:extLst>
              <a:ext uri="{FF2B5EF4-FFF2-40B4-BE49-F238E27FC236}">
                <a16:creationId xmlns:a16="http://schemas.microsoft.com/office/drawing/2014/main" id="{16D36183-4663-FCDD-0C99-B024281B9342}"/>
              </a:ext>
            </a:extLst>
          </p:cNvPr>
          <p:cNvSpPr/>
          <p:nvPr/>
        </p:nvSpPr>
        <p:spPr>
          <a:xfrm>
            <a:off x="5037528" y="4190988"/>
            <a:ext cx="6763409" cy="45719"/>
          </a:xfrm>
          <a:prstGeom prst="roundRect">
            <a:avLst>
              <a:gd name="adj" fmla="val 242945"/>
            </a:avLst>
          </a:prstGeom>
          <a:solidFill>
            <a:srgbClr val="D8D4D4"/>
          </a:solidFill>
          <a:ln/>
        </p:spPr>
      </p:sp>
      <p:pic>
        <p:nvPicPr>
          <p:cNvPr id="11" name="Image 2" descr="preencoded.png">
            <a:extLst>
              <a:ext uri="{FF2B5EF4-FFF2-40B4-BE49-F238E27FC236}">
                <a16:creationId xmlns:a16="http://schemas.microsoft.com/office/drawing/2014/main" id="{58D7171E-D37B-F90D-4F6C-50303D9592C7}"/>
              </a:ext>
            </a:extLst>
          </p:cNvPr>
          <p:cNvPicPr>
            <a:picLocks noChangeAspect="1"/>
          </p:cNvPicPr>
          <p:nvPr/>
        </p:nvPicPr>
        <p:blipFill>
          <a:blip r:embed="rId4"/>
          <a:stretch>
            <a:fillRect/>
          </a:stretch>
        </p:blipFill>
        <p:spPr>
          <a:xfrm>
            <a:off x="984164" y="4237066"/>
            <a:ext cx="4790123" cy="1194911"/>
          </a:xfrm>
          <a:prstGeom prst="rect">
            <a:avLst/>
          </a:prstGeom>
        </p:spPr>
      </p:pic>
      <p:sp>
        <p:nvSpPr>
          <p:cNvPr id="12" name="Text 7">
            <a:extLst>
              <a:ext uri="{FF2B5EF4-FFF2-40B4-BE49-F238E27FC236}">
                <a16:creationId xmlns:a16="http://schemas.microsoft.com/office/drawing/2014/main" id="{0B84C3D4-21D2-DB3E-2012-71787C604B89}"/>
              </a:ext>
            </a:extLst>
          </p:cNvPr>
          <p:cNvSpPr/>
          <p:nvPr/>
        </p:nvSpPr>
        <p:spPr>
          <a:xfrm>
            <a:off x="3289453" y="4603183"/>
            <a:ext cx="179546" cy="462677"/>
          </a:xfrm>
          <a:prstGeom prst="rect">
            <a:avLst/>
          </a:prstGeom>
          <a:noFill/>
          <a:ln/>
        </p:spPr>
        <p:txBody>
          <a:bodyPr wrap="none" lIns="0" tIns="0" rIns="0" bIns="0" rtlCol="0" anchor="t"/>
          <a:lstStyle/>
          <a:p>
            <a:pPr marL="0" indent="0" algn="ctr">
              <a:lnSpc>
                <a:spcPts val="3600"/>
              </a:lnSpc>
              <a:buNone/>
            </a:pPr>
            <a:r>
              <a:rPr lang="en-US" sz="2400" b="1" kern="0" spc="-24" dirty="0">
                <a:solidFill>
                  <a:srgbClr val="3D3838"/>
                </a:solidFill>
                <a:latin typeface="Montserrat Bold" pitchFamily="34" charset="0"/>
                <a:ea typeface="Montserrat Bold" pitchFamily="34" charset="-122"/>
                <a:cs typeface="Montserrat Bold" pitchFamily="34" charset="-120"/>
              </a:rPr>
              <a:t>3</a:t>
            </a:r>
            <a:endParaRPr lang="en-US" sz="2400" dirty="0"/>
          </a:p>
        </p:txBody>
      </p:sp>
      <p:sp>
        <p:nvSpPr>
          <p:cNvPr id="13" name="Text 8">
            <a:extLst>
              <a:ext uri="{FF2B5EF4-FFF2-40B4-BE49-F238E27FC236}">
                <a16:creationId xmlns:a16="http://schemas.microsoft.com/office/drawing/2014/main" id="{AFD59B32-8889-F584-415D-017EEA493DDA}"/>
              </a:ext>
            </a:extLst>
          </p:cNvPr>
          <p:cNvSpPr/>
          <p:nvPr/>
        </p:nvSpPr>
        <p:spPr>
          <a:xfrm>
            <a:off x="6021104" y="4659142"/>
            <a:ext cx="4837867"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Ensure Scalability and Availability</a:t>
            </a:r>
            <a:endParaRPr lang="en-US" sz="2200" dirty="0"/>
          </a:p>
        </p:txBody>
      </p:sp>
      <p:sp>
        <p:nvSpPr>
          <p:cNvPr id="14" name="Shape 9">
            <a:extLst>
              <a:ext uri="{FF2B5EF4-FFF2-40B4-BE49-F238E27FC236}">
                <a16:creationId xmlns:a16="http://schemas.microsoft.com/office/drawing/2014/main" id="{CCEF631A-5655-A9C3-5F25-C48327AA0861}"/>
              </a:ext>
            </a:extLst>
          </p:cNvPr>
          <p:cNvSpPr/>
          <p:nvPr/>
        </p:nvSpPr>
        <p:spPr>
          <a:xfrm flipV="1">
            <a:off x="5835961" y="5401855"/>
            <a:ext cx="5964976" cy="45719"/>
          </a:xfrm>
          <a:prstGeom prst="roundRect">
            <a:avLst>
              <a:gd name="adj" fmla="val 242945"/>
            </a:avLst>
          </a:prstGeom>
          <a:solidFill>
            <a:srgbClr val="D8D4D4"/>
          </a:solidFill>
          <a:ln/>
        </p:spPr>
      </p:sp>
      <p:pic>
        <p:nvPicPr>
          <p:cNvPr id="15" name="Image 3" descr="preencoded.png">
            <a:extLst>
              <a:ext uri="{FF2B5EF4-FFF2-40B4-BE49-F238E27FC236}">
                <a16:creationId xmlns:a16="http://schemas.microsoft.com/office/drawing/2014/main" id="{BC8E546F-854A-2E90-67C8-AC326DAFAB53}"/>
              </a:ext>
            </a:extLst>
          </p:cNvPr>
          <p:cNvPicPr>
            <a:picLocks noChangeAspect="1"/>
          </p:cNvPicPr>
          <p:nvPr/>
        </p:nvPicPr>
        <p:blipFill>
          <a:blip r:embed="rId5"/>
          <a:stretch>
            <a:fillRect/>
          </a:stretch>
        </p:blipFill>
        <p:spPr>
          <a:xfrm>
            <a:off x="185731" y="5493651"/>
            <a:ext cx="6386870" cy="1194911"/>
          </a:xfrm>
          <a:prstGeom prst="rect">
            <a:avLst/>
          </a:prstGeom>
        </p:spPr>
      </p:pic>
      <p:sp>
        <p:nvSpPr>
          <p:cNvPr id="16" name="Text 10">
            <a:extLst>
              <a:ext uri="{FF2B5EF4-FFF2-40B4-BE49-F238E27FC236}">
                <a16:creationId xmlns:a16="http://schemas.microsoft.com/office/drawing/2014/main" id="{176EED86-B4CB-9647-D708-62AC867CCFD4}"/>
              </a:ext>
            </a:extLst>
          </p:cNvPr>
          <p:cNvSpPr/>
          <p:nvPr/>
        </p:nvSpPr>
        <p:spPr>
          <a:xfrm>
            <a:off x="3274332" y="5859769"/>
            <a:ext cx="209550" cy="462677"/>
          </a:xfrm>
          <a:prstGeom prst="rect">
            <a:avLst/>
          </a:prstGeom>
          <a:noFill/>
          <a:ln/>
        </p:spPr>
        <p:txBody>
          <a:bodyPr wrap="none" lIns="0" tIns="0" rIns="0" bIns="0" rtlCol="0" anchor="t"/>
          <a:lstStyle/>
          <a:p>
            <a:pPr marL="0" indent="0" algn="ctr">
              <a:lnSpc>
                <a:spcPts val="3600"/>
              </a:lnSpc>
              <a:buNone/>
            </a:pPr>
            <a:r>
              <a:rPr lang="en-US" sz="2400" b="1" kern="0" spc="-24" dirty="0">
                <a:solidFill>
                  <a:srgbClr val="3D3838"/>
                </a:solidFill>
                <a:latin typeface="Montserrat Bold" pitchFamily="34" charset="0"/>
                <a:ea typeface="Montserrat Bold" pitchFamily="34" charset="-122"/>
                <a:cs typeface="Montserrat Bold" pitchFamily="34" charset="-120"/>
              </a:rPr>
              <a:t>4</a:t>
            </a:r>
            <a:endParaRPr lang="en-US" sz="2400" dirty="0"/>
          </a:p>
        </p:txBody>
      </p:sp>
      <p:sp>
        <p:nvSpPr>
          <p:cNvPr id="17" name="Text 11">
            <a:extLst>
              <a:ext uri="{FF2B5EF4-FFF2-40B4-BE49-F238E27FC236}">
                <a16:creationId xmlns:a16="http://schemas.microsoft.com/office/drawing/2014/main" id="{C49BBA40-3A69-867B-D073-AD73168FF6FB}"/>
              </a:ext>
            </a:extLst>
          </p:cNvPr>
          <p:cNvSpPr/>
          <p:nvPr/>
        </p:nvSpPr>
        <p:spPr>
          <a:xfrm>
            <a:off x="6819418" y="5740468"/>
            <a:ext cx="5990153" cy="701278"/>
          </a:xfrm>
          <a:prstGeom prst="rect">
            <a:avLst/>
          </a:prstGeom>
          <a:noFill/>
          <a:ln/>
        </p:spPr>
        <p:txBody>
          <a:bodyPr wrap="squar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Deliver Exceptional Customer Satisfaction</a:t>
            </a:r>
            <a:endParaRPr lang="en-US" sz="2200" dirty="0"/>
          </a:p>
        </p:txBody>
      </p:sp>
    </p:spTree>
    <p:extLst>
      <p:ext uri="{BB962C8B-B14F-4D97-AF65-F5344CB8AC3E}">
        <p14:creationId xmlns:p14="http://schemas.microsoft.com/office/powerpoint/2010/main" val="1847984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72252" y="148046"/>
            <a:ext cx="4211484" cy="6317227"/>
          </a:xfrm>
          <a:prstGeom prst="rect">
            <a:avLst/>
          </a:prstGeom>
        </p:spPr>
      </p:pic>
      <p:sp>
        <p:nvSpPr>
          <p:cNvPr id="3" name="Text 0"/>
          <p:cNvSpPr/>
          <p:nvPr/>
        </p:nvSpPr>
        <p:spPr>
          <a:xfrm>
            <a:off x="661492" y="1631653"/>
            <a:ext cx="6297018" cy="1860649"/>
          </a:xfrm>
          <a:prstGeom prst="rect">
            <a:avLst/>
          </a:prstGeom>
          <a:noFill/>
          <a:ln/>
        </p:spPr>
        <p:txBody>
          <a:bodyPr wrap="squar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Building a Robust Platform: Essential Enterprise Systems for Success</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661492" y="3775769"/>
            <a:ext cx="6297018" cy="907257"/>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This section outlines the key systems required for a successful movie ticketing platform, covering everything from financial management to customer engagement.</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754063" y="5020270"/>
            <a:ext cx="117178" cy="81260"/>
          </a:xfrm>
          <a:prstGeom prst="rect">
            <a:avLst/>
          </a:prstGeom>
          <a:noFill/>
          <a:ln/>
        </p:spPr>
        <p:txBody>
          <a:bodyPr wrap="none" lIns="0" tIns="0" rIns="0" bIns="0" rtlCol="0" anchor="t"/>
          <a:lstStyle/>
          <a:p>
            <a:pPr marL="0" marR="0" lvl="0" indent="0" algn="ctr" defTabSz="761970" rtl="0" eaLnBrk="1" fontAlgn="auto" latinLnBrk="0" hangingPunct="1">
              <a:lnSpc>
                <a:spcPts val="625"/>
              </a:lnSpc>
              <a:spcBef>
                <a:spcPts val="0"/>
              </a:spcBef>
              <a:spcAft>
                <a:spcPts val="0"/>
              </a:spcAft>
              <a:buClrTx/>
              <a:buSzTx/>
              <a:buFontTx/>
              <a:buNone/>
              <a:tabLst/>
              <a:defRPr/>
            </a:pPr>
            <a:endParaRPr kumimoji="0" lang="en-US" sz="6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28F61D4-9A60-6B9F-9B96-8DD9B4D4F73C}"/>
                  </a:ext>
                </a:extLst>
              </p14:cNvPr>
              <p14:cNvContentPartPr/>
              <p14:nvPr/>
            </p14:nvContentPartPr>
            <p14:xfrm>
              <a:off x="6144929" y="5882871"/>
              <a:ext cx="300" cy="300"/>
            </p14:xfrm>
          </p:contentPart>
        </mc:Choice>
        <mc:Fallback xmlns="">
          <p:pic>
            <p:nvPicPr>
              <p:cNvPr id="9" name="Ink 8">
                <a:extLst>
                  <a:ext uri="{FF2B5EF4-FFF2-40B4-BE49-F238E27FC236}">
                    <a16:creationId xmlns:a16="http://schemas.microsoft.com/office/drawing/2014/main" id="{028F61D4-9A60-6B9F-9B96-8DD9B4D4F73C}"/>
                  </a:ext>
                </a:extLst>
              </p:cNvPr>
              <p:cNvPicPr/>
              <p:nvPr/>
            </p:nvPicPr>
            <p:blipFill>
              <a:blip r:embed="rId5"/>
              <a:stretch>
                <a:fillRect/>
              </a:stretch>
            </p:blipFill>
            <p:spPr>
              <a:xfrm>
                <a:off x="6092429" y="5830371"/>
                <a:ext cx="105000" cy="10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846A1B5-2BB6-C45C-B7D4-275D93D58402}"/>
                  </a:ext>
                </a:extLst>
              </p14:cNvPr>
              <p14:cNvContentPartPr/>
              <p14:nvPr/>
            </p14:nvContentPartPr>
            <p14:xfrm>
              <a:off x="10738229" y="6562371"/>
              <a:ext cx="1391100" cy="214800"/>
            </p14:xfrm>
          </p:contentPart>
        </mc:Choice>
        <mc:Fallback xmlns="">
          <p:pic>
            <p:nvPicPr>
              <p:cNvPr id="11" name="Ink 10">
                <a:extLst>
                  <a:ext uri="{FF2B5EF4-FFF2-40B4-BE49-F238E27FC236}">
                    <a16:creationId xmlns:a16="http://schemas.microsoft.com/office/drawing/2014/main" id="{3846A1B5-2BB6-C45C-B7D4-275D93D58402}"/>
                  </a:ext>
                </a:extLst>
              </p:cNvPr>
              <p:cNvPicPr/>
              <p:nvPr/>
            </p:nvPicPr>
            <p:blipFill>
              <a:blip r:embed="rId7"/>
              <a:stretch>
                <a:fillRect/>
              </a:stretch>
            </p:blipFill>
            <p:spPr>
              <a:xfrm>
                <a:off x="10675586" y="6499766"/>
                <a:ext cx="1516745" cy="340370"/>
              </a:xfrm>
              <a:prstGeom prst="rect">
                <a:avLst/>
              </a:prstGeom>
            </p:spPr>
          </p:pic>
        </mc:Fallback>
      </mc:AlternateContent>
    </p:spTree>
    <p:extLst>
      <p:ext uri="{BB962C8B-B14F-4D97-AF65-F5344CB8AC3E}">
        <p14:creationId xmlns:p14="http://schemas.microsoft.com/office/powerpoint/2010/main" val="980902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858169"/>
            <a:ext cx="9590484" cy="620217"/>
          </a:xfrm>
          <a:prstGeom prst="rect">
            <a:avLst/>
          </a:prstGeom>
          <a:noFill/>
          <a:ln/>
        </p:spPr>
        <p:txBody>
          <a:bodyPr wrap="non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Enterprise Resource Planning (ERP) System</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661492" y="2950865"/>
            <a:ext cx="2525415"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Financial Management</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661492" y="3449935"/>
            <a:ext cx="5203924" cy="604838"/>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Automate revenue tracking from ticket sales, convenience fees, and commissions.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661492" y="4224834"/>
            <a:ext cx="5203924" cy="604838"/>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Manage invoicing and payment reconciliation with theatre partners.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6332934" y="2950865"/>
            <a:ext cx="2587625"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Inventory Management</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6332935" y="3449935"/>
            <a:ext cx="5203924" cy="604838"/>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Track seat availability and show schedules across multiple theatres.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1A29C05-EC8E-2088-4C3D-1A53F7282224}"/>
                  </a:ext>
                </a:extLst>
              </p14:cNvPr>
              <p14:cNvContentPartPr/>
              <p14:nvPr/>
            </p14:nvContentPartPr>
            <p14:xfrm>
              <a:off x="11523929" y="6609471"/>
              <a:ext cx="72300" cy="56100"/>
            </p14:xfrm>
          </p:contentPart>
        </mc:Choice>
        <mc:Fallback xmlns="">
          <p:pic>
            <p:nvPicPr>
              <p:cNvPr id="8" name="Ink 7">
                <a:extLst>
                  <a:ext uri="{FF2B5EF4-FFF2-40B4-BE49-F238E27FC236}">
                    <a16:creationId xmlns:a16="http://schemas.microsoft.com/office/drawing/2014/main" id="{F1A29C05-EC8E-2088-4C3D-1A53F7282224}"/>
                  </a:ext>
                </a:extLst>
              </p:cNvPr>
              <p:cNvPicPr/>
              <p:nvPr/>
            </p:nvPicPr>
            <p:blipFill>
              <a:blip r:embed="rId4"/>
              <a:stretch>
                <a:fillRect/>
              </a:stretch>
            </p:blipFill>
            <p:spPr>
              <a:xfrm>
                <a:off x="11460981" y="6546538"/>
                <a:ext cx="197836" cy="18160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3E61C69E-E555-398A-9828-C15D93E6A492}"/>
                  </a:ext>
                </a:extLst>
              </p14:cNvPr>
              <p14:cNvContentPartPr/>
              <p14:nvPr/>
            </p14:nvContentPartPr>
            <p14:xfrm>
              <a:off x="10716329" y="6437571"/>
              <a:ext cx="1413300" cy="326700"/>
            </p14:xfrm>
          </p:contentPart>
        </mc:Choice>
        <mc:Fallback xmlns="">
          <p:pic>
            <p:nvPicPr>
              <p:cNvPr id="10" name="Ink 9">
                <a:extLst>
                  <a:ext uri="{FF2B5EF4-FFF2-40B4-BE49-F238E27FC236}">
                    <a16:creationId xmlns:a16="http://schemas.microsoft.com/office/drawing/2014/main" id="{3E61C69E-E555-398A-9828-C15D93E6A492}"/>
                  </a:ext>
                </a:extLst>
              </p:cNvPr>
              <p:cNvPicPr/>
              <p:nvPr/>
            </p:nvPicPr>
            <p:blipFill>
              <a:blip r:embed="rId6"/>
              <a:stretch>
                <a:fillRect/>
              </a:stretch>
            </p:blipFill>
            <p:spPr>
              <a:xfrm>
                <a:off x="10653332" y="6374606"/>
                <a:ext cx="1538935" cy="45227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5B271C9-6670-9F34-ADFF-81CBCC3FE14C}"/>
                  </a:ext>
                </a:extLst>
              </p14:cNvPr>
              <p14:cNvContentPartPr/>
              <p14:nvPr/>
            </p14:nvContentPartPr>
            <p14:xfrm>
              <a:off x="10949129" y="6544558"/>
              <a:ext cx="983700" cy="158700"/>
            </p14:xfrm>
          </p:contentPart>
        </mc:Choice>
        <mc:Fallback xmlns="">
          <p:pic>
            <p:nvPicPr>
              <p:cNvPr id="11" name="Ink 10">
                <a:extLst>
                  <a:ext uri="{FF2B5EF4-FFF2-40B4-BE49-F238E27FC236}">
                    <a16:creationId xmlns:a16="http://schemas.microsoft.com/office/drawing/2014/main" id="{85B271C9-6670-9F34-ADFF-81CBCC3FE14C}"/>
                  </a:ext>
                </a:extLst>
              </p:cNvPr>
              <p:cNvPicPr/>
              <p:nvPr/>
            </p:nvPicPr>
            <p:blipFill>
              <a:blip r:embed="rId8"/>
              <a:stretch>
                <a:fillRect/>
              </a:stretch>
            </p:blipFill>
            <p:spPr>
              <a:xfrm>
                <a:off x="10886500" y="6481582"/>
                <a:ext cx="1109317" cy="284293"/>
              </a:xfrm>
              <a:prstGeom prst="rect">
                <a:avLst/>
              </a:prstGeom>
            </p:spPr>
          </p:pic>
        </mc:Fallback>
      </mc:AlternateContent>
    </p:spTree>
    <p:extLst>
      <p:ext uri="{BB962C8B-B14F-4D97-AF65-F5344CB8AC3E}">
        <p14:creationId xmlns:p14="http://schemas.microsoft.com/office/powerpoint/2010/main" val="4129413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1170377"/>
            <a:ext cx="4572000" cy="4517245"/>
          </a:xfrm>
          <a:prstGeom prst="rect">
            <a:avLst/>
          </a:prstGeom>
        </p:spPr>
      </p:pic>
      <p:sp>
        <p:nvSpPr>
          <p:cNvPr id="3" name="Text 0"/>
          <p:cNvSpPr/>
          <p:nvPr/>
        </p:nvSpPr>
        <p:spPr>
          <a:xfrm>
            <a:off x="5233492" y="874118"/>
            <a:ext cx="6297018" cy="1240433"/>
          </a:xfrm>
          <a:prstGeom prst="rect">
            <a:avLst/>
          </a:prstGeom>
          <a:noFill/>
          <a:ln/>
        </p:spPr>
        <p:txBody>
          <a:bodyPr wrap="squar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Customer Relationship Management (CRM) System</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5233492" y="2610643"/>
            <a:ext cx="425252" cy="425252"/>
          </a:xfrm>
          <a:prstGeom prst="roundRect">
            <a:avLst>
              <a:gd name="adj" fmla="val 6667"/>
            </a:avLst>
          </a:prstGeom>
          <a:solidFill>
            <a:srgbClr val="F2EEEE"/>
          </a:solidFill>
          <a:ln/>
        </p:spPr>
      </p:sp>
      <p:sp>
        <p:nvSpPr>
          <p:cNvPr id="5" name="Text 2"/>
          <p:cNvSpPr/>
          <p:nvPr/>
        </p:nvSpPr>
        <p:spPr>
          <a:xfrm>
            <a:off x="5366743" y="2674343"/>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1</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5847756" y="2610644"/>
            <a:ext cx="2439789" cy="620118"/>
          </a:xfrm>
          <a:prstGeom prst="rect">
            <a:avLst/>
          </a:prstGeom>
          <a:noFill/>
          <a:ln/>
        </p:spPr>
        <p:txBody>
          <a:bodyPr wrap="squar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Customer Data Management</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5847756" y="3344168"/>
            <a:ext cx="2439789" cy="1209675"/>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Store and manage customer profiles, preferences, and booking history.</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5"/>
          <p:cNvSpPr/>
          <p:nvPr/>
        </p:nvSpPr>
        <p:spPr>
          <a:xfrm>
            <a:off x="8476556" y="2610643"/>
            <a:ext cx="425252" cy="425252"/>
          </a:xfrm>
          <a:prstGeom prst="roundRect">
            <a:avLst>
              <a:gd name="adj" fmla="val 6667"/>
            </a:avLst>
          </a:prstGeom>
          <a:solidFill>
            <a:srgbClr val="F2EEEE"/>
          </a:solidFill>
          <a:ln/>
        </p:spPr>
      </p:sp>
      <p:sp>
        <p:nvSpPr>
          <p:cNvPr id="9" name="Text 6"/>
          <p:cNvSpPr/>
          <p:nvPr/>
        </p:nvSpPr>
        <p:spPr>
          <a:xfrm>
            <a:off x="8609807" y="2674343"/>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2</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7"/>
          <p:cNvSpPr/>
          <p:nvPr/>
        </p:nvSpPr>
        <p:spPr>
          <a:xfrm>
            <a:off x="9090820" y="2610644"/>
            <a:ext cx="2439789" cy="620118"/>
          </a:xfrm>
          <a:prstGeom prst="rect">
            <a:avLst/>
          </a:prstGeom>
          <a:noFill/>
          <a:ln/>
        </p:spPr>
        <p:txBody>
          <a:bodyPr wrap="squar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Personalized Marketing</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8"/>
          <p:cNvSpPr/>
          <p:nvPr/>
        </p:nvSpPr>
        <p:spPr>
          <a:xfrm>
            <a:off x="9090820" y="3344168"/>
            <a:ext cx="2439789" cy="1209675"/>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Use customer data to send targeted promotions, discounts, and recommendations.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Shape 9"/>
          <p:cNvSpPr/>
          <p:nvPr/>
        </p:nvSpPr>
        <p:spPr>
          <a:xfrm>
            <a:off x="5233492" y="4955481"/>
            <a:ext cx="425252" cy="425252"/>
          </a:xfrm>
          <a:prstGeom prst="roundRect">
            <a:avLst>
              <a:gd name="adj" fmla="val 6667"/>
            </a:avLst>
          </a:prstGeom>
          <a:solidFill>
            <a:srgbClr val="F2EEEE"/>
          </a:solidFill>
          <a:ln/>
        </p:spPr>
      </p:sp>
      <p:sp>
        <p:nvSpPr>
          <p:cNvPr id="13" name="Text 10"/>
          <p:cNvSpPr/>
          <p:nvPr/>
        </p:nvSpPr>
        <p:spPr>
          <a:xfrm>
            <a:off x="5366743" y="5019180"/>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3</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1"/>
          <p:cNvSpPr/>
          <p:nvPr/>
        </p:nvSpPr>
        <p:spPr>
          <a:xfrm>
            <a:off x="5847755" y="4955481"/>
            <a:ext cx="2480866"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Customer Support</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2"/>
          <p:cNvSpPr/>
          <p:nvPr/>
        </p:nvSpPr>
        <p:spPr>
          <a:xfrm>
            <a:off x="5847756" y="5378946"/>
            <a:ext cx="5682754" cy="604838"/>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Provide a centralized platform for handling customer queries, complaints, and feedback.</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7F7ECDB8-AFE5-3375-1657-F2708AA29A96}"/>
                  </a:ext>
                </a:extLst>
              </p14:cNvPr>
              <p14:cNvContentPartPr/>
              <p14:nvPr/>
            </p14:nvContentPartPr>
            <p14:xfrm>
              <a:off x="10588829" y="6467871"/>
              <a:ext cx="1405800" cy="266700"/>
            </p14:xfrm>
          </p:contentPart>
        </mc:Choice>
        <mc:Fallback xmlns="">
          <p:pic>
            <p:nvPicPr>
              <p:cNvPr id="16" name="Ink 15">
                <a:extLst>
                  <a:ext uri="{FF2B5EF4-FFF2-40B4-BE49-F238E27FC236}">
                    <a16:creationId xmlns:a16="http://schemas.microsoft.com/office/drawing/2014/main" id="{7F7ECDB8-AFE5-3375-1657-F2708AA29A96}"/>
                  </a:ext>
                </a:extLst>
              </p:cNvPr>
              <p:cNvPicPr/>
              <p:nvPr/>
            </p:nvPicPr>
            <p:blipFill>
              <a:blip r:embed="rId6"/>
              <a:stretch>
                <a:fillRect/>
              </a:stretch>
            </p:blipFill>
            <p:spPr>
              <a:xfrm>
                <a:off x="10525829" y="6404885"/>
                <a:ext cx="1531440" cy="392312"/>
              </a:xfrm>
              <a:prstGeom prst="rect">
                <a:avLst/>
              </a:prstGeom>
            </p:spPr>
          </p:pic>
        </mc:Fallback>
      </mc:AlternateContent>
    </p:spTree>
    <p:extLst>
      <p:ext uri="{BB962C8B-B14F-4D97-AF65-F5344CB8AC3E}">
        <p14:creationId xmlns:p14="http://schemas.microsoft.com/office/powerpoint/2010/main" val="2090040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327037" y="645715"/>
            <a:ext cx="4572000" cy="4805173"/>
          </a:xfrm>
          <a:prstGeom prst="rect">
            <a:avLst/>
          </a:prstGeom>
        </p:spPr>
      </p:pic>
      <p:sp>
        <p:nvSpPr>
          <p:cNvPr id="3" name="Text 0"/>
          <p:cNvSpPr/>
          <p:nvPr/>
        </p:nvSpPr>
        <p:spPr>
          <a:xfrm>
            <a:off x="637878" y="645716"/>
            <a:ext cx="6344245" cy="1195983"/>
          </a:xfrm>
          <a:prstGeom prst="rect">
            <a:avLst/>
          </a:prstGeom>
          <a:noFill/>
          <a:ln/>
        </p:spPr>
        <p:txBody>
          <a:bodyPr wrap="square" lIns="0" tIns="0" rIns="0" bIns="0" rtlCol="0" anchor="t"/>
          <a:lstStyle/>
          <a:p>
            <a:pPr marL="0" marR="0" lvl="0" indent="0" algn="l" defTabSz="761970" rtl="0" eaLnBrk="1" fontAlgn="auto" latinLnBrk="0" hangingPunct="1">
              <a:lnSpc>
                <a:spcPts val="4708"/>
              </a:lnSpc>
              <a:spcBef>
                <a:spcPts val="0"/>
              </a:spcBef>
              <a:spcAft>
                <a:spcPts val="0"/>
              </a:spcAft>
              <a:buClrTx/>
              <a:buSzTx/>
              <a:buFontTx/>
              <a:buNone/>
              <a:tabLst/>
              <a:defRPr/>
            </a:pPr>
            <a:r>
              <a:rPr kumimoji="0" lang="en-US" sz="3750"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Supply Chain Management (SCM) System</a:t>
            </a:r>
            <a:endParaRPr kumimoji="0" lang="en-US" sz="3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 1" descr="preencoded.png"/>
          <p:cNvPicPr>
            <a:picLocks noChangeAspect="1"/>
          </p:cNvPicPr>
          <p:nvPr/>
        </p:nvPicPr>
        <p:blipFill>
          <a:blip r:embed="rId5"/>
          <a:stretch>
            <a:fillRect/>
          </a:stretch>
        </p:blipFill>
        <p:spPr>
          <a:xfrm>
            <a:off x="637878" y="2115046"/>
            <a:ext cx="455613" cy="455613"/>
          </a:xfrm>
          <a:prstGeom prst="rect">
            <a:avLst/>
          </a:prstGeom>
        </p:spPr>
      </p:pic>
      <p:sp>
        <p:nvSpPr>
          <p:cNvPr id="5" name="Text 1"/>
          <p:cNvSpPr/>
          <p:nvPr/>
        </p:nvSpPr>
        <p:spPr>
          <a:xfrm>
            <a:off x="637878" y="2752924"/>
            <a:ext cx="2495451" cy="298946"/>
          </a:xfrm>
          <a:prstGeom prst="rect">
            <a:avLst/>
          </a:prstGeom>
          <a:noFill/>
          <a:ln/>
        </p:spPr>
        <p:txBody>
          <a:bodyPr wrap="none" lIns="0" tIns="0" rIns="0" bIns="0" rtlCol="0" anchor="t"/>
          <a:lstStyle/>
          <a:p>
            <a:pPr marL="0" marR="0" lvl="0" indent="0" algn="l" defTabSz="761970" rtl="0" eaLnBrk="1" fontAlgn="auto" latinLnBrk="0" hangingPunct="1">
              <a:lnSpc>
                <a:spcPts val="2333"/>
              </a:lnSpc>
              <a:spcBef>
                <a:spcPts val="0"/>
              </a:spcBef>
              <a:spcAft>
                <a:spcPts val="0"/>
              </a:spcAft>
              <a:buClrTx/>
              <a:buSzTx/>
              <a:buFontTx/>
              <a:buNone/>
              <a:tabLst/>
              <a:defRPr/>
            </a:pPr>
            <a:r>
              <a:rPr kumimoji="0" lang="en-US" sz="1875"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Inventory Management</a:t>
            </a:r>
            <a:endParaRPr kumimoji="0" lang="en-US" sz="1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637878" y="3161209"/>
            <a:ext cx="3035399" cy="583208"/>
          </a:xfrm>
          <a:prstGeom prst="rect">
            <a:avLst/>
          </a:prstGeom>
          <a:noFill/>
          <a:ln/>
        </p:spPr>
        <p:txBody>
          <a:bodyPr wrap="square" lIns="0" tIns="0" rIns="0" bIns="0" rtlCol="0" anchor="t"/>
          <a:lstStyle/>
          <a:p>
            <a:pPr marL="0" marR="0" lvl="0" indent="0" algn="l" defTabSz="761970" rtl="0" eaLnBrk="1" fontAlgn="auto" latinLnBrk="0" hangingPunct="1">
              <a:lnSpc>
                <a:spcPts val="2292"/>
              </a:lnSpc>
              <a:spcBef>
                <a:spcPts val="0"/>
              </a:spcBef>
              <a:spcAft>
                <a:spcPts val="0"/>
              </a:spcAft>
              <a:buClrTx/>
              <a:buSzTx/>
              <a:buFontTx/>
              <a:buNone/>
              <a:tabLst/>
              <a:defRPr/>
            </a:pPr>
            <a:r>
              <a:rPr kumimoji="0" lang="en-US" sz="1417"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Track seat availability and show schedules in real-time.</a:t>
            </a:r>
            <a:endParaRPr kumimoji="0" lang="en-US" sz="14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p:cNvPicPr>
            <a:picLocks noChangeAspect="1"/>
          </p:cNvPicPr>
          <p:nvPr/>
        </p:nvPicPr>
        <p:blipFill>
          <a:blip r:embed="rId6"/>
          <a:stretch>
            <a:fillRect/>
          </a:stretch>
        </p:blipFill>
        <p:spPr>
          <a:xfrm>
            <a:off x="3946624" y="2115046"/>
            <a:ext cx="455613" cy="455613"/>
          </a:xfrm>
          <a:prstGeom prst="rect">
            <a:avLst/>
          </a:prstGeom>
        </p:spPr>
      </p:pic>
      <p:sp>
        <p:nvSpPr>
          <p:cNvPr id="8" name="Text 3"/>
          <p:cNvSpPr/>
          <p:nvPr/>
        </p:nvSpPr>
        <p:spPr>
          <a:xfrm>
            <a:off x="3946624" y="2752924"/>
            <a:ext cx="2392263" cy="298946"/>
          </a:xfrm>
          <a:prstGeom prst="rect">
            <a:avLst/>
          </a:prstGeom>
          <a:noFill/>
          <a:ln/>
        </p:spPr>
        <p:txBody>
          <a:bodyPr wrap="none" lIns="0" tIns="0" rIns="0" bIns="0" rtlCol="0" anchor="t"/>
          <a:lstStyle/>
          <a:p>
            <a:pPr marL="0" marR="0" lvl="0" indent="0" algn="l" defTabSz="761970" rtl="0" eaLnBrk="1" fontAlgn="auto" latinLnBrk="0" hangingPunct="1">
              <a:lnSpc>
                <a:spcPts val="2333"/>
              </a:lnSpc>
              <a:spcBef>
                <a:spcPts val="0"/>
              </a:spcBef>
              <a:spcAft>
                <a:spcPts val="0"/>
              </a:spcAft>
              <a:buClrTx/>
              <a:buSzTx/>
              <a:buFontTx/>
              <a:buNone/>
              <a:tabLst/>
              <a:defRPr/>
            </a:pPr>
            <a:r>
              <a:rPr kumimoji="0" lang="en-US" sz="1875"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Partner Coordination</a:t>
            </a:r>
            <a:endParaRPr kumimoji="0" lang="en-US" sz="1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4"/>
          <p:cNvSpPr/>
          <p:nvPr/>
        </p:nvSpPr>
        <p:spPr>
          <a:xfrm>
            <a:off x="3946624" y="3161208"/>
            <a:ext cx="3035498" cy="874812"/>
          </a:xfrm>
          <a:prstGeom prst="rect">
            <a:avLst/>
          </a:prstGeom>
          <a:noFill/>
          <a:ln/>
        </p:spPr>
        <p:txBody>
          <a:bodyPr wrap="square" lIns="0" tIns="0" rIns="0" bIns="0" rtlCol="0" anchor="t"/>
          <a:lstStyle/>
          <a:p>
            <a:pPr marL="0" marR="0" lvl="0" indent="0" algn="l" defTabSz="761970" rtl="0" eaLnBrk="1" fontAlgn="auto" latinLnBrk="0" hangingPunct="1">
              <a:lnSpc>
                <a:spcPts val="2292"/>
              </a:lnSpc>
              <a:spcBef>
                <a:spcPts val="0"/>
              </a:spcBef>
              <a:spcAft>
                <a:spcPts val="0"/>
              </a:spcAft>
              <a:buClrTx/>
              <a:buSzTx/>
              <a:buFontTx/>
              <a:buNone/>
              <a:tabLst/>
              <a:defRPr/>
            </a:pPr>
            <a:r>
              <a:rPr kumimoji="0" lang="en-US" sz="1417"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Automate communication with theatres for scheduling and updates.</a:t>
            </a:r>
            <a:endParaRPr kumimoji="0" lang="en-US" sz="14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3" descr="preencoded.png"/>
          <p:cNvPicPr>
            <a:picLocks noChangeAspect="1"/>
          </p:cNvPicPr>
          <p:nvPr/>
        </p:nvPicPr>
        <p:blipFill>
          <a:blip r:embed="rId7"/>
          <a:stretch>
            <a:fillRect/>
          </a:stretch>
        </p:blipFill>
        <p:spPr>
          <a:xfrm>
            <a:off x="637878" y="4582815"/>
            <a:ext cx="455613" cy="455613"/>
          </a:xfrm>
          <a:prstGeom prst="rect">
            <a:avLst/>
          </a:prstGeom>
        </p:spPr>
      </p:pic>
      <p:sp>
        <p:nvSpPr>
          <p:cNvPr id="11" name="Text 5"/>
          <p:cNvSpPr/>
          <p:nvPr/>
        </p:nvSpPr>
        <p:spPr>
          <a:xfrm>
            <a:off x="637878" y="5220693"/>
            <a:ext cx="2392263" cy="298946"/>
          </a:xfrm>
          <a:prstGeom prst="rect">
            <a:avLst/>
          </a:prstGeom>
          <a:noFill/>
          <a:ln/>
        </p:spPr>
        <p:txBody>
          <a:bodyPr wrap="none" lIns="0" tIns="0" rIns="0" bIns="0" rtlCol="0" anchor="t"/>
          <a:lstStyle/>
          <a:p>
            <a:pPr marL="0" marR="0" lvl="0" indent="0" algn="l" defTabSz="761970" rtl="0" eaLnBrk="1" fontAlgn="auto" latinLnBrk="0" hangingPunct="1">
              <a:lnSpc>
                <a:spcPts val="2333"/>
              </a:lnSpc>
              <a:spcBef>
                <a:spcPts val="0"/>
              </a:spcBef>
              <a:spcAft>
                <a:spcPts val="0"/>
              </a:spcAft>
              <a:buClrTx/>
              <a:buSzTx/>
              <a:buFontTx/>
              <a:buNone/>
              <a:tabLst/>
              <a:defRPr/>
            </a:pPr>
            <a:r>
              <a:rPr kumimoji="0" lang="en-US" sz="1875"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Demand Forecasting</a:t>
            </a:r>
            <a:endParaRPr kumimoji="0" lang="en-US" sz="1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6"/>
          <p:cNvSpPr/>
          <p:nvPr/>
        </p:nvSpPr>
        <p:spPr>
          <a:xfrm>
            <a:off x="637878" y="5628978"/>
            <a:ext cx="3035399" cy="583208"/>
          </a:xfrm>
          <a:prstGeom prst="rect">
            <a:avLst/>
          </a:prstGeom>
          <a:noFill/>
          <a:ln/>
        </p:spPr>
        <p:txBody>
          <a:bodyPr wrap="square" lIns="0" tIns="0" rIns="0" bIns="0" rtlCol="0" anchor="t"/>
          <a:lstStyle/>
          <a:p>
            <a:pPr marL="0" marR="0" lvl="0" indent="0" algn="l" defTabSz="761970" rtl="0" eaLnBrk="1" fontAlgn="auto" latinLnBrk="0" hangingPunct="1">
              <a:lnSpc>
                <a:spcPts val="2292"/>
              </a:lnSpc>
              <a:spcBef>
                <a:spcPts val="0"/>
              </a:spcBef>
              <a:spcAft>
                <a:spcPts val="0"/>
              </a:spcAft>
              <a:buClrTx/>
              <a:buSzTx/>
              <a:buFontTx/>
              <a:buNone/>
              <a:tabLst/>
              <a:defRPr/>
            </a:pPr>
            <a:r>
              <a:rPr kumimoji="0" lang="en-US" sz="1417"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Predict demand for specific movies or regions to optimize show timings.</a:t>
            </a:r>
            <a:endParaRPr kumimoji="0" lang="en-US" sz="14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092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9899" y="1222899"/>
            <a:ext cx="4535862" cy="4412202"/>
          </a:xfrm>
          <a:prstGeom prst="rect">
            <a:avLst/>
          </a:prstGeom>
        </p:spPr>
      </p:pic>
      <p:sp>
        <p:nvSpPr>
          <p:cNvPr id="3" name="Text 0"/>
          <p:cNvSpPr/>
          <p:nvPr/>
        </p:nvSpPr>
        <p:spPr>
          <a:xfrm>
            <a:off x="5233492" y="1011139"/>
            <a:ext cx="6297018" cy="1240433"/>
          </a:xfrm>
          <a:prstGeom prst="rect">
            <a:avLst/>
          </a:prstGeom>
          <a:noFill/>
          <a:ln/>
        </p:spPr>
        <p:txBody>
          <a:bodyPr wrap="squar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Content Management System (CMS)</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5233492" y="2535040"/>
            <a:ext cx="3054053" cy="2018804"/>
          </a:xfrm>
          <a:prstGeom prst="roundRect">
            <a:avLst>
              <a:gd name="adj" fmla="val 1404"/>
            </a:avLst>
          </a:prstGeom>
          <a:solidFill>
            <a:srgbClr val="F2EEEE"/>
          </a:solidFill>
          <a:ln/>
        </p:spPr>
      </p:sp>
      <p:sp>
        <p:nvSpPr>
          <p:cNvPr id="5" name="Text 2"/>
          <p:cNvSpPr/>
          <p:nvPr/>
        </p:nvSpPr>
        <p:spPr>
          <a:xfrm>
            <a:off x="5422504" y="2724051"/>
            <a:ext cx="2480866"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Content Localization</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5422504" y="3147517"/>
            <a:ext cx="2676029" cy="907257"/>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Manage translations for movie metadata, descriptions, and promotional materials.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hape 4"/>
          <p:cNvSpPr/>
          <p:nvPr/>
        </p:nvSpPr>
        <p:spPr>
          <a:xfrm>
            <a:off x="8476556" y="2535040"/>
            <a:ext cx="3054053" cy="2018804"/>
          </a:xfrm>
          <a:prstGeom prst="roundRect">
            <a:avLst>
              <a:gd name="adj" fmla="val 1404"/>
            </a:avLst>
          </a:prstGeom>
          <a:solidFill>
            <a:srgbClr val="F2EEEE"/>
          </a:solidFill>
          <a:ln/>
        </p:spPr>
      </p:sp>
      <p:sp>
        <p:nvSpPr>
          <p:cNvPr id="8" name="Text 5"/>
          <p:cNvSpPr/>
          <p:nvPr/>
        </p:nvSpPr>
        <p:spPr>
          <a:xfrm>
            <a:off x="8665568" y="2724051"/>
            <a:ext cx="2676029" cy="620118"/>
          </a:xfrm>
          <a:prstGeom prst="rect">
            <a:avLst/>
          </a:prstGeom>
          <a:noFill/>
          <a:ln/>
        </p:spPr>
        <p:txBody>
          <a:bodyPr wrap="squar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Dynamic Content Delivery</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8665568" y="3457575"/>
            <a:ext cx="2676029" cy="907257"/>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Serve region-specific content based on user location or language preferences.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7"/>
          <p:cNvSpPr/>
          <p:nvPr/>
        </p:nvSpPr>
        <p:spPr>
          <a:xfrm>
            <a:off x="5233492" y="4742855"/>
            <a:ext cx="6297018" cy="1103908"/>
          </a:xfrm>
          <a:prstGeom prst="roundRect">
            <a:avLst>
              <a:gd name="adj" fmla="val 2568"/>
            </a:avLst>
          </a:prstGeom>
          <a:solidFill>
            <a:srgbClr val="F2EEEE"/>
          </a:solidFill>
          <a:ln/>
        </p:spPr>
      </p:sp>
      <p:sp>
        <p:nvSpPr>
          <p:cNvPr id="11" name="Text 8"/>
          <p:cNvSpPr/>
          <p:nvPr/>
        </p:nvSpPr>
        <p:spPr>
          <a:xfrm>
            <a:off x="5422504" y="4931867"/>
            <a:ext cx="2480866"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Version Control</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5422504" y="5355332"/>
            <a:ext cx="5918994" cy="302419"/>
          </a:xfrm>
          <a:prstGeom prst="rect">
            <a:avLst/>
          </a:prstGeom>
          <a:noFill/>
          <a:ln/>
        </p:spPr>
        <p:txBody>
          <a:bodyPr wrap="non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Track changes to content and ensure consistency across platforms.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8B5555E6-1883-DED1-2793-7A53931A55BB}"/>
                  </a:ext>
                </a:extLst>
              </p14:cNvPr>
              <p14:cNvContentPartPr/>
              <p14:nvPr/>
            </p14:nvContentPartPr>
            <p14:xfrm>
              <a:off x="10674929" y="6451971"/>
              <a:ext cx="1411200" cy="310800"/>
            </p14:xfrm>
          </p:contentPart>
        </mc:Choice>
        <mc:Fallback xmlns="">
          <p:pic>
            <p:nvPicPr>
              <p:cNvPr id="13" name="Ink 12">
                <a:extLst>
                  <a:ext uri="{FF2B5EF4-FFF2-40B4-BE49-F238E27FC236}">
                    <a16:creationId xmlns:a16="http://schemas.microsoft.com/office/drawing/2014/main" id="{8B5555E6-1883-DED1-2793-7A53931A55BB}"/>
                  </a:ext>
                </a:extLst>
              </p:cNvPr>
              <p:cNvPicPr/>
              <p:nvPr/>
            </p:nvPicPr>
            <p:blipFill>
              <a:blip r:embed="rId6"/>
              <a:stretch>
                <a:fillRect/>
              </a:stretch>
            </p:blipFill>
            <p:spPr>
              <a:xfrm>
                <a:off x="10611929" y="6389379"/>
                <a:ext cx="1536840" cy="436343"/>
              </a:xfrm>
              <a:prstGeom prst="rect">
                <a:avLst/>
              </a:prstGeom>
            </p:spPr>
          </p:pic>
        </mc:Fallback>
      </mc:AlternateContent>
    </p:spTree>
    <p:extLst>
      <p:ext uri="{BB962C8B-B14F-4D97-AF65-F5344CB8AC3E}">
        <p14:creationId xmlns:p14="http://schemas.microsoft.com/office/powerpoint/2010/main" val="1710538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493054" y="1406439"/>
            <a:ext cx="4100817" cy="3992166"/>
          </a:xfrm>
          <a:prstGeom prst="rect">
            <a:avLst/>
          </a:prstGeom>
        </p:spPr>
      </p:pic>
      <p:sp>
        <p:nvSpPr>
          <p:cNvPr id="3" name="Text 0"/>
          <p:cNvSpPr/>
          <p:nvPr/>
        </p:nvSpPr>
        <p:spPr>
          <a:xfrm>
            <a:off x="661492" y="670918"/>
            <a:ext cx="6297018" cy="1240433"/>
          </a:xfrm>
          <a:prstGeom prst="rect">
            <a:avLst/>
          </a:prstGeom>
          <a:noFill/>
          <a:ln/>
        </p:spPr>
        <p:txBody>
          <a:bodyPr wrap="squar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Payment Management System</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932259" y="2194819"/>
            <a:ext cx="25400" cy="3992166"/>
          </a:xfrm>
          <a:prstGeom prst="roundRect">
            <a:avLst>
              <a:gd name="adj" fmla="val 111628"/>
            </a:avLst>
          </a:prstGeom>
          <a:solidFill>
            <a:srgbClr val="D8D4D4"/>
          </a:solidFill>
          <a:ln/>
        </p:spPr>
      </p:sp>
      <p:sp>
        <p:nvSpPr>
          <p:cNvPr id="5" name="Shape 2"/>
          <p:cNvSpPr/>
          <p:nvPr/>
        </p:nvSpPr>
        <p:spPr>
          <a:xfrm>
            <a:off x="1132185" y="2607369"/>
            <a:ext cx="661492" cy="25400"/>
          </a:xfrm>
          <a:prstGeom prst="roundRect">
            <a:avLst>
              <a:gd name="adj" fmla="val 111628"/>
            </a:avLst>
          </a:prstGeom>
          <a:solidFill>
            <a:srgbClr val="D8D4D4"/>
          </a:solidFill>
          <a:ln/>
        </p:spPr>
      </p:sp>
      <p:sp>
        <p:nvSpPr>
          <p:cNvPr id="6" name="Shape 3"/>
          <p:cNvSpPr/>
          <p:nvPr/>
        </p:nvSpPr>
        <p:spPr>
          <a:xfrm>
            <a:off x="732333" y="2407444"/>
            <a:ext cx="425252" cy="425252"/>
          </a:xfrm>
          <a:prstGeom prst="roundRect">
            <a:avLst>
              <a:gd name="adj" fmla="val 6667"/>
            </a:avLst>
          </a:prstGeom>
          <a:solidFill>
            <a:srgbClr val="F2EEEE"/>
          </a:solidFill>
          <a:ln/>
        </p:spPr>
      </p:sp>
      <p:sp>
        <p:nvSpPr>
          <p:cNvPr id="7" name="Text 4"/>
          <p:cNvSpPr/>
          <p:nvPr/>
        </p:nvSpPr>
        <p:spPr>
          <a:xfrm>
            <a:off x="865585" y="2471143"/>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1</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5"/>
          <p:cNvSpPr/>
          <p:nvPr/>
        </p:nvSpPr>
        <p:spPr>
          <a:xfrm>
            <a:off x="1984574" y="2383830"/>
            <a:ext cx="3292773"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Payment Gateway Integration</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1984573" y="2807295"/>
            <a:ext cx="4973935" cy="604838"/>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Support multiple payment methods and gateways based on region.</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7"/>
          <p:cNvSpPr/>
          <p:nvPr/>
        </p:nvSpPr>
        <p:spPr>
          <a:xfrm>
            <a:off x="1132185" y="4202708"/>
            <a:ext cx="661492" cy="25400"/>
          </a:xfrm>
          <a:prstGeom prst="roundRect">
            <a:avLst>
              <a:gd name="adj" fmla="val 111628"/>
            </a:avLst>
          </a:prstGeom>
          <a:solidFill>
            <a:srgbClr val="D8D4D4"/>
          </a:solidFill>
          <a:ln/>
        </p:spPr>
      </p:sp>
      <p:sp>
        <p:nvSpPr>
          <p:cNvPr id="11" name="Shape 8"/>
          <p:cNvSpPr/>
          <p:nvPr/>
        </p:nvSpPr>
        <p:spPr>
          <a:xfrm>
            <a:off x="732333" y="4002782"/>
            <a:ext cx="425252" cy="425252"/>
          </a:xfrm>
          <a:prstGeom prst="roundRect">
            <a:avLst>
              <a:gd name="adj" fmla="val 6667"/>
            </a:avLst>
          </a:prstGeom>
          <a:solidFill>
            <a:srgbClr val="F2EEEE"/>
          </a:solidFill>
          <a:ln/>
        </p:spPr>
      </p:sp>
      <p:sp>
        <p:nvSpPr>
          <p:cNvPr id="12" name="Text 9"/>
          <p:cNvSpPr/>
          <p:nvPr/>
        </p:nvSpPr>
        <p:spPr>
          <a:xfrm>
            <a:off x="865585" y="4066481"/>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2</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0"/>
          <p:cNvSpPr/>
          <p:nvPr/>
        </p:nvSpPr>
        <p:spPr>
          <a:xfrm>
            <a:off x="1984574" y="3979169"/>
            <a:ext cx="2623543"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Transaction Monitoring</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1"/>
          <p:cNvSpPr/>
          <p:nvPr/>
        </p:nvSpPr>
        <p:spPr>
          <a:xfrm>
            <a:off x="1984573" y="4402634"/>
            <a:ext cx="4973935" cy="302419"/>
          </a:xfrm>
          <a:prstGeom prst="rect">
            <a:avLst/>
          </a:prstGeom>
          <a:noFill/>
          <a:ln/>
        </p:spPr>
        <p:txBody>
          <a:bodyPr wrap="non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Track successful and failed transactions in real-time.</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Shape 12"/>
          <p:cNvSpPr/>
          <p:nvPr/>
        </p:nvSpPr>
        <p:spPr>
          <a:xfrm>
            <a:off x="1132185" y="5495628"/>
            <a:ext cx="661492" cy="25400"/>
          </a:xfrm>
          <a:prstGeom prst="roundRect">
            <a:avLst>
              <a:gd name="adj" fmla="val 111628"/>
            </a:avLst>
          </a:prstGeom>
          <a:solidFill>
            <a:srgbClr val="D8D4D4"/>
          </a:solidFill>
          <a:ln/>
        </p:spPr>
      </p:sp>
      <p:sp>
        <p:nvSpPr>
          <p:cNvPr id="16" name="Shape 13"/>
          <p:cNvSpPr/>
          <p:nvPr/>
        </p:nvSpPr>
        <p:spPr>
          <a:xfrm>
            <a:off x="732333" y="5295702"/>
            <a:ext cx="425252" cy="425252"/>
          </a:xfrm>
          <a:prstGeom prst="roundRect">
            <a:avLst>
              <a:gd name="adj" fmla="val 6667"/>
            </a:avLst>
          </a:prstGeom>
          <a:solidFill>
            <a:srgbClr val="F2EEEE"/>
          </a:solidFill>
          <a:ln/>
        </p:spPr>
      </p:sp>
      <p:sp>
        <p:nvSpPr>
          <p:cNvPr id="17" name="Text 14"/>
          <p:cNvSpPr/>
          <p:nvPr/>
        </p:nvSpPr>
        <p:spPr>
          <a:xfrm>
            <a:off x="865585" y="5359400"/>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3</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5"/>
          <p:cNvSpPr/>
          <p:nvPr/>
        </p:nvSpPr>
        <p:spPr>
          <a:xfrm>
            <a:off x="1984574" y="5272088"/>
            <a:ext cx="2480866"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Refund Management</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6"/>
          <p:cNvSpPr/>
          <p:nvPr/>
        </p:nvSpPr>
        <p:spPr>
          <a:xfrm>
            <a:off x="1984573" y="5695554"/>
            <a:ext cx="4973935" cy="302419"/>
          </a:xfrm>
          <a:prstGeom prst="rect">
            <a:avLst/>
          </a:prstGeom>
          <a:noFill/>
          <a:ln/>
        </p:spPr>
        <p:txBody>
          <a:bodyPr wrap="non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Automate refund processing for canceled bookings.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0435D282-42D8-0EF4-7DDA-469EB7395D2C}"/>
                  </a:ext>
                </a:extLst>
              </p14:cNvPr>
              <p14:cNvContentPartPr/>
              <p14:nvPr/>
            </p14:nvContentPartPr>
            <p14:xfrm>
              <a:off x="11044829" y="4047471"/>
              <a:ext cx="300" cy="300"/>
            </p14:xfrm>
          </p:contentPart>
        </mc:Choice>
        <mc:Fallback xmlns="">
          <p:pic>
            <p:nvPicPr>
              <p:cNvPr id="20" name="Ink 19">
                <a:extLst>
                  <a:ext uri="{FF2B5EF4-FFF2-40B4-BE49-F238E27FC236}">
                    <a16:creationId xmlns:a16="http://schemas.microsoft.com/office/drawing/2014/main" id="{0435D282-42D8-0EF4-7DDA-469EB7395D2C}"/>
                  </a:ext>
                </a:extLst>
              </p:cNvPr>
              <p:cNvPicPr/>
              <p:nvPr/>
            </p:nvPicPr>
            <p:blipFill>
              <a:blip r:embed="rId6"/>
              <a:stretch>
                <a:fillRect/>
              </a:stretch>
            </p:blipFill>
            <p:spPr>
              <a:xfrm>
                <a:off x="10992329" y="3994971"/>
                <a:ext cx="105000" cy="10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2552DC02-0097-B250-6607-6345E0D0E7A5}"/>
                  </a:ext>
                </a:extLst>
              </p14:cNvPr>
              <p14:cNvContentPartPr/>
              <p14:nvPr/>
            </p14:nvContentPartPr>
            <p14:xfrm>
              <a:off x="10970729" y="5497671"/>
              <a:ext cx="300" cy="300"/>
            </p14:xfrm>
          </p:contentPart>
        </mc:Choice>
        <mc:Fallback xmlns="">
          <p:pic>
            <p:nvPicPr>
              <p:cNvPr id="21" name="Ink 20">
                <a:extLst>
                  <a:ext uri="{FF2B5EF4-FFF2-40B4-BE49-F238E27FC236}">
                    <a16:creationId xmlns:a16="http://schemas.microsoft.com/office/drawing/2014/main" id="{2552DC02-0097-B250-6607-6345E0D0E7A5}"/>
                  </a:ext>
                </a:extLst>
              </p:cNvPr>
              <p:cNvPicPr/>
              <p:nvPr/>
            </p:nvPicPr>
            <p:blipFill>
              <a:blip r:embed="rId6"/>
              <a:stretch>
                <a:fillRect/>
              </a:stretch>
            </p:blipFill>
            <p:spPr>
              <a:xfrm>
                <a:off x="10918529" y="5445171"/>
                <a:ext cx="105000" cy="10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78E19875-3742-86EF-EAC4-FB09E3FBE264}"/>
                  </a:ext>
                </a:extLst>
              </p14:cNvPr>
              <p14:cNvContentPartPr/>
              <p14:nvPr/>
            </p14:nvContentPartPr>
            <p14:xfrm>
              <a:off x="5940029" y="4236171"/>
              <a:ext cx="300" cy="300"/>
            </p14:xfrm>
          </p:contentPart>
        </mc:Choice>
        <mc:Fallback xmlns="">
          <p:pic>
            <p:nvPicPr>
              <p:cNvPr id="22" name="Ink 21">
                <a:extLst>
                  <a:ext uri="{FF2B5EF4-FFF2-40B4-BE49-F238E27FC236}">
                    <a16:creationId xmlns:a16="http://schemas.microsoft.com/office/drawing/2014/main" id="{78E19875-3742-86EF-EAC4-FB09E3FBE264}"/>
                  </a:ext>
                </a:extLst>
              </p:cNvPr>
              <p:cNvPicPr/>
              <p:nvPr/>
            </p:nvPicPr>
            <p:blipFill>
              <a:blip r:embed="rId6"/>
              <a:stretch>
                <a:fillRect/>
              </a:stretch>
            </p:blipFill>
            <p:spPr>
              <a:xfrm>
                <a:off x="5887529" y="4183671"/>
                <a:ext cx="105000" cy="10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E488E739-1EDE-BF47-CB1F-C8A8B6611A32}"/>
                  </a:ext>
                </a:extLst>
              </p14:cNvPr>
              <p14:cNvContentPartPr/>
              <p14:nvPr/>
            </p14:nvContentPartPr>
            <p14:xfrm>
              <a:off x="10568429" y="6485271"/>
              <a:ext cx="1523700" cy="275700"/>
            </p14:xfrm>
          </p:contentPart>
        </mc:Choice>
        <mc:Fallback xmlns="">
          <p:pic>
            <p:nvPicPr>
              <p:cNvPr id="24" name="Ink 23">
                <a:extLst>
                  <a:ext uri="{FF2B5EF4-FFF2-40B4-BE49-F238E27FC236}">
                    <a16:creationId xmlns:a16="http://schemas.microsoft.com/office/drawing/2014/main" id="{E488E739-1EDE-BF47-CB1F-C8A8B6611A32}"/>
                  </a:ext>
                </a:extLst>
              </p:cNvPr>
              <p:cNvPicPr/>
              <p:nvPr/>
            </p:nvPicPr>
            <p:blipFill>
              <a:blip r:embed="rId10"/>
              <a:stretch>
                <a:fillRect/>
              </a:stretch>
            </p:blipFill>
            <p:spPr>
              <a:xfrm>
                <a:off x="10505796" y="6422285"/>
                <a:ext cx="1649325" cy="401313"/>
              </a:xfrm>
              <a:prstGeom prst="rect">
                <a:avLst/>
              </a:prstGeom>
            </p:spPr>
          </p:pic>
        </mc:Fallback>
      </mc:AlternateContent>
    </p:spTree>
    <p:extLst>
      <p:ext uri="{BB962C8B-B14F-4D97-AF65-F5344CB8AC3E}">
        <p14:creationId xmlns:p14="http://schemas.microsoft.com/office/powerpoint/2010/main" val="3312866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850529"/>
            <a:ext cx="10455672" cy="620217"/>
          </a:xfrm>
          <a:prstGeom prst="rect">
            <a:avLst/>
          </a:prstGeom>
          <a:noFill/>
          <a:ln/>
        </p:spPr>
        <p:txBody>
          <a:bodyPr wrap="non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Analytics and Business Intelligence (BI) System</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2481957" y="2848769"/>
            <a:ext cx="1793379" cy="688082"/>
          </a:xfrm>
          <a:prstGeom prst="rect">
            <a:avLst/>
          </a:prstGeom>
        </p:spPr>
      </p:pic>
      <p:sp>
        <p:nvSpPr>
          <p:cNvPr id="4" name="Text 1"/>
          <p:cNvSpPr/>
          <p:nvPr/>
        </p:nvSpPr>
        <p:spPr>
          <a:xfrm>
            <a:off x="3315693" y="3078659"/>
            <a:ext cx="125908" cy="377924"/>
          </a:xfrm>
          <a:prstGeom prst="rect">
            <a:avLst/>
          </a:prstGeom>
          <a:noFill/>
          <a:ln/>
        </p:spPr>
        <p:txBody>
          <a:bodyPr wrap="none" lIns="0" tIns="0" rIns="0" bIns="0" rtlCol="0" anchor="t"/>
          <a:lstStyle/>
          <a:p>
            <a:pPr marL="0" marR="0" lvl="0" indent="0" algn="ctr" defTabSz="761970" rtl="0" eaLnBrk="1" fontAlgn="auto" latinLnBrk="0" hangingPunct="1">
              <a:lnSpc>
                <a:spcPts val="2958"/>
              </a:lnSpc>
              <a:spcBef>
                <a:spcPts val="0"/>
              </a:spcBef>
              <a:spcAft>
                <a:spcPts val="0"/>
              </a:spcAft>
              <a:buClrTx/>
              <a:buSzTx/>
              <a:buFontTx/>
              <a:buNone/>
              <a:tabLst/>
              <a:defRPr/>
            </a:pPr>
            <a:r>
              <a:rPr kumimoji="0" lang="en-US" sz="18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1</a:t>
            </a:r>
            <a:endParaRPr kumimoji="0" lang="en-US" sz="18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4464348" y="3037781"/>
            <a:ext cx="2036663"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Data Visualization</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3"/>
          <p:cNvSpPr/>
          <p:nvPr/>
        </p:nvSpPr>
        <p:spPr>
          <a:xfrm>
            <a:off x="4322564" y="3547765"/>
            <a:ext cx="7160717" cy="12700"/>
          </a:xfrm>
          <a:prstGeom prst="roundRect">
            <a:avLst>
              <a:gd name="adj" fmla="val 223256"/>
            </a:avLst>
          </a:prstGeom>
          <a:solidFill>
            <a:srgbClr val="D8D4D4"/>
          </a:solidFill>
          <a:ln/>
        </p:spPr>
      </p:sp>
      <p:pic>
        <p:nvPicPr>
          <p:cNvPr id="7" name="Image 1" descr="preencoded.png"/>
          <p:cNvPicPr>
            <a:picLocks noChangeAspect="1"/>
          </p:cNvPicPr>
          <p:nvPr/>
        </p:nvPicPr>
        <p:blipFill>
          <a:blip r:embed="rId4"/>
          <a:stretch>
            <a:fillRect/>
          </a:stretch>
        </p:blipFill>
        <p:spPr>
          <a:xfrm>
            <a:off x="1585318" y="3584079"/>
            <a:ext cx="3586758" cy="688082"/>
          </a:xfrm>
          <a:prstGeom prst="rect">
            <a:avLst/>
          </a:prstGeom>
        </p:spPr>
      </p:pic>
      <p:sp>
        <p:nvSpPr>
          <p:cNvPr id="8" name="Text 4"/>
          <p:cNvSpPr/>
          <p:nvPr/>
        </p:nvSpPr>
        <p:spPr>
          <a:xfrm>
            <a:off x="3315693" y="3739158"/>
            <a:ext cx="125908" cy="377924"/>
          </a:xfrm>
          <a:prstGeom prst="rect">
            <a:avLst/>
          </a:prstGeom>
          <a:noFill/>
          <a:ln/>
        </p:spPr>
        <p:txBody>
          <a:bodyPr wrap="none" lIns="0" tIns="0" rIns="0" bIns="0" rtlCol="0" anchor="t"/>
          <a:lstStyle/>
          <a:p>
            <a:pPr marL="0" marR="0" lvl="0" indent="0" algn="ctr" defTabSz="761970" rtl="0" eaLnBrk="1" fontAlgn="auto" latinLnBrk="0" hangingPunct="1">
              <a:lnSpc>
                <a:spcPts val="2958"/>
              </a:lnSpc>
              <a:spcBef>
                <a:spcPts val="0"/>
              </a:spcBef>
              <a:spcAft>
                <a:spcPts val="0"/>
              </a:spcAft>
              <a:buClrTx/>
              <a:buSzTx/>
              <a:buFontTx/>
              <a:buNone/>
              <a:tabLst/>
              <a:defRPr/>
            </a:pPr>
            <a:r>
              <a:rPr kumimoji="0" lang="en-US" sz="18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2</a:t>
            </a:r>
            <a:endParaRPr kumimoji="0" lang="en-US" sz="18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5"/>
          <p:cNvSpPr/>
          <p:nvPr/>
        </p:nvSpPr>
        <p:spPr>
          <a:xfrm>
            <a:off x="5361087" y="3773091"/>
            <a:ext cx="2194619"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Predictive Analytics</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6"/>
          <p:cNvSpPr/>
          <p:nvPr/>
        </p:nvSpPr>
        <p:spPr>
          <a:xfrm>
            <a:off x="5219304" y="4283075"/>
            <a:ext cx="6263978" cy="12700"/>
          </a:xfrm>
          <a:prstGeom prst="roundRect">
            <a:avLst>
              <a:gd name="adj" fmla="val 223256"/>
            </a:avLst>
          </a:prstGeom>
          <a:solidFill>
            <a:srgbClr val="D8D4D4"/>
          </a:solidFill>
          <a:ln/>
        </p:spPr>
      </p:sp>
      <p:pic>
        <p:nvPicPr>
          <p:cNvPr id="11" name="Image 2" descr="preencoded.png"/>
          <p:cNvPicPr>
            <a:picLocks noChangeAspect="1"/>
          </p:cNvPicPr>
          <p:nvPr/>
        </p:nvPicPr>
        <p:blipFill>
          <a:blip r:embed="rId5"/>
          <a:stretch>
            <a:fillRect/>
          </a:stretch>
        </p:blipFill>
        <p:spPr>
          <a:xfrm>
            <a:off x="688578" y="4319389"/>
            <a:ext cx="5380137" cy="688082"/>
          </a:xfrm>
          <a:prstGeom prst="rect">
            <a:avLst/>
          </a:prstGeom>
        </p:spPr>
      </p:pic>
      <p:sp>
        <p:nvSpPr>
          <p:cNvPr id="12" name="Text 7"/>
          <p:cNvSpPr/>
          <p:nvPr/>
        </p:nvSpPr>
        <p:spPr>
          <a:xfrm>
            <a:off x="3315594" y="4474469"/>
            <a:ext cx="125908" cy="377924"/>
          </a:xfrm>
          <a:prstGeom prst="rect">
            <a:avLst/>
          </a:prstGeom>
          <a:noFill/>
          <a:ln/>
        </p:spPr>
        <p:txBody>
          <a:bodyPr wrap="none" lIns="0" tIns="0" rIns="0" bIns="0" rtlCol="0" anchor="t"/>
          <a:lstStyle/>
          <a:p>
            <a:pPr marL="0" marR="0" lvl="0" indent="0" algn="ctr" defTabSz="761970" rtl="0" eaLnBrk="1" fontAlgn="auto" latinLnBrk="0" hangingPunct="1">
              <a:lnSpc>
                <a:spcPts val="2958"/>
              </a:lnSpc>
              <a:spcBef>
                <a:spcPts val="0"/>
              </a:spcBef>
              <a:spcAft>
                <a:spcPts val="0"/>
              </a:spcAft>
              <a:buClrTx/>
              <a:buSzTx/>
              <a:buFontTx/>
              <a:buNone/>
              <a:tabLst/>
              <a:defRPr/>
            </a:pPr>
            <a:r>
              <a:rPr kumimoji="0" lang="en-US" sz="18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3</a:t>
            </a:r>
            <a:endParaRPr kumimoji="0" lang="en-US" sz="18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8"/>
          <p:cNvSpPr/>
          <p:nvPr/>
        </p:nvSpPr>
        <p:spPr>
          <a:xfrm>
            <a:off x="6257727" y="4508401"/>
            <a:ext cx="1920379"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Revenue Analysis</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A6FB73D3-5F2E-2560-BB1D-24FD80815222}"/>
                  </a:ext>
                </a:extLst>
              </p14:cNvPr>
              <p14:cNvContentPartPr/>
              <p14:nvPr/>
            </p14:nvContentPartPr>
            <p14:xfrm>
              <a:off x="6144929" y="5383071"/>
              <a:ext cx="300" cy="300"/>
            </p14:xfrm>
          </p:contentPart>
        </mc:Choice>
        <mc:Fallback xmlns="">
          <p:pic>
            <p:nvPicPr>
              <p:cNvPr id="14" name="Ink 13">
                <a:extLst>
                  <a:ext uri="{FF2B5EF4-FFF2-40B4-BE49-F238E27FC236}">
                    <a16:creationId xmlns:a16="http://schemas.microsoft.com/office/drawing/2014/main" id="{A6FB73D3-5F2E-2560-BB1D-24FD80815222}"/>
                  </a:ext>
                </a:extLst>
              </p:cNvPr>
              <p:cNvPicPr/>
              <p:nvPr/>
            </p:nvPicPr>
            <p:blipFill>
              <a:blip r:embed="rId7"/>
              <a:stretch>
                <a:fillRect/>
              </a:stretch>
            </p:blipFill>
            <p:spPr>
              <a:xfrm>
                <a:off x="6092429" y="5330571"/>
                <a:ext cx="105000" cy="10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09DEF741-86D2-A354-28F6-0DE30ED50747}"/>
                  </a:ext>
                </a:extLst>
              </p14:cNvPr>
              <p14:cNvContentPartPr/>
              <p14:nvPr/>
            </p14:nvContentPartPr>
            <p14:xfrm>
              <a:off x="10572629" y="6469071"/>
              <a:ext cx="1475700" cy="289800"/>
            </p14:xfrm>
          </p:contentPart>
        </mc:Choice>
        <mc:Fallback xmlns="">
          <p:pic>
            <p:nvPicPr>
              <p:cNvPr id="15" name="Ink 14">
                <a:extLst>
                  <a:ext uri="{FF2B5EF4-FFF2-40B4-BE49-F238E27FC236}">
                    <a16:creationId xmlns:a16="http://schemas.microsoft.com/office/drawing/2014/main" id="{09DEF741-86D2-A354-28F6-0DE30ED50747}"/>
                  </a:ext>
                </a:extLst>
              </p:cNvPr>
              <p:cNvPicPr/>
              <p:nvPr/>
            </p:nvPicPr>
            <p:blipFill>
              <a:blip r:embed="rId9"/>
              <a:stretch>
                <a:fillRect/>
              </a:stretch>
            </p:blipFill>
            <p:spPr>
              <a:xfrm>
                <a:off x="10510002" y="6406431"/>
                <a:ext cx="1601314" cy="415440"/>
              </a:xfrm>
              <a:prstGeom prst="rect">
                <a:avLst/>
              </a:prstGeom>
            </p:spPr>
          </p:pic>
        </mc:Fallback>
      </mc:AlternateContent>
    </p:spTree>
    <p:extLst>
      <p:ext uri="{BB962C8B-B14F-4D97-AF65-F5344CB8AC3E}">
        <p14:creationId xmlns:p14="http://schemas.microsoft.com/office/powerpoint/2010/main" val="31547220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a:extLst>
              <a:ext uri="{FF2B5EF4-FFF2-40B4-BE49-F238E27FC236}">
                <a16:creationId xmlns:a16="http://schemas.microsoft.com/office/drawing/2014/main" id="{B9A07CD9-7B73-A8BB-6D52-35FEDA17097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7832785" y="707366"/>
            <a:ext cx="4226943" cy="4641011"/>
          </a:xfrm>
          <a:prstGeom prst="rect">
            <a:avLst/>
          </a:prstGeom>
        </p:spPr>
      </p:pic>
      <p:sp>
        <p:nvSpPr>
          <p:cNvPr id="5" name="Text 0">
            <a:extLst>
              <a:ext uri="{FF2B5EF4-FFF2-40B4-BE49-F238E27FC236}">
                <a16:creationId xmlns:a16="http://schemas.microsoft.com/office/drawing/2014/main" id="{0A54553F-6160-C93A-37C7-01A15E918671}"/>
              </a:ext>
            </a:extLst>
          </p:cNvPr>
          <p:cNvSpPr/>
          <p:nvPr/>
        </p:nvSpPr>
        <p:spPr>
          <a:xfrm>
            <a:off x="625114" y="1079049"/>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Agile Project Plan for Online Movie Ticket Booking Platform</a:t>
            </a:r>
            <a:endParaRPr lang="en-US" sz="4450" dirty="0"/>
          </a:p>
        </p:txBody>
      </p:sp>
      <p:sp>
        <p:nvSpPr>
          <p:cNvPr id="6" name="Text 1">
            <a:extLst>
              <a:ext uri="{FF2B5EF4-FFF2-40B4-BE49-F238E27FC236}">
                <a16:creationId xmlns:a16="http://schemas.microsoft.com/office/drawing/2014/main" id="{7456A1D6-C16C-6F98-6BC6-37BA18D0CE18}"/>
              </a:ext>
            </a:extLst>
          </p:cNvPr>
          <p:cNvSpPr/>
          <p:nvPr/>
        </p:nvSpPr>
        <p:spPr>
          <a:xfrm>
            <a:off x="625113" y="3847388"/>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This section outlines the Agile project plan for developing an online movie ticket booking platform, encompassing effort estimates, sprint breakdown, and a comprehensive duration plan.</a:t>
            </a:r>
            <a:endParaRPr lang="en-US" sz="1750" dirty="0"/>
          </a:p>
        </p:txBody>
      </p:sp>
    </p:spTree>
    <p:extLst>
      <p:ext uri="{BB962C8B-B14F-4D97-AF65-F5344CB8AC3E}">
        <p14:creationId xmlns:p14="http://schemas.microsoft.com/office/powerpoint/2010/main" val="4002285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4575526-D47C-D1FA-C63E-67A1956A798D}"/>
              </a:ext>
            </a:extLst>
          </p:cNvPr>
          <p:cNvSpPr/>
          <p:nvPr/>
        </p:nvSpPr>
        <p:spPr>
          <a:xfrm>
            <a:off x="749402" y="1172798"/>
            <a:ext cx="5892938" cy="837157"/>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Project Plan Overview</a:t>
            </a:r>
            <a:endParaRPr lang="en-US" sz="4450" dirty="0"/>
          </a:p>
        </p:txBody>
      </p:sp>
      <p:sp>
        <p:nvSpPr>
          <p:cNvPr id="3" name="Text 1">
            <a:extLst>
              <a:ext uri="{FF2B5EF4-FFF2-40B4-BE49-F238E27FC236}">
                <a16:creationId xmlns:a16="http://schemas.microsoft.com/office/drawing/2014/main" id="{37C03447-CECA-B8A5-4E4E-24CEA7A43424}"/>
              </a:ext>
            </a:extLst>
          </p:cNvPr>
          <p:cNvSpPr/>
          <p:nvPr/>
        </p:nvSpPr>
        <p:spPr>
          <a:xfrm>
            <a:off x="749403" y="2448552"/>
            <a:ext cx="2043436" cy="605539"/>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Methodology</a:t>
            </a:r>
            <a:endParaRPr lang="en-US" sz="2200" dirty="0"/>
          </a:p>
        </p:txBody>
      </p:sp>
      <p:sp>
        <p:nvSpPr>
          <p:cNvPr id="4" name="Text 2">
            <a:extLst>
              <a:ext uri="{FF2B5EF4-FFF2-40B4-BE49-F238E27FC236}">
                <a16:creationId xmlns:a16="http://schemas.microsoft.com/office/drawing/2014/main" id="{38B67DB8-2173-A4E5-054E-848EE44F1BEF}"/>
              </a:ext>
            </a:extLst>
          </p:cNvPr>
          <p:cNvSpPr/>
          <p:nvPr/>
        </p:nvSpPr>
        <p:spPr>
          <a:xfrm>
            <a:off x="749402" y="3029697"/>
            <a:ext cx="4500743" cy="124037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Agile, enabling iterative and incremental delivery, ensuring continuous feedback and adaptability.</a:t>
            </a:r>
            <a:endParaRPr lang="en-US" sz="1750" dirty="0"/>
          </a:p>
        </p:txBody>
      </p:sp>
      <p:sp>
        <p:nvSpPr>
          <p:cNvPr id="5" name="Text 3">
            <a:extLst>
              <a:ext uri="{FF2B5EF4-FFF2-40B4-BE49-F238E27FC236}">
                <a16:creationId xmlns:a16="http://schemas.microsoft.com/office/drawing/2014/main" id="{546FE9BA-FDF4-1747-A885-3FC15A001F0E}"/>
              </a:ext>
            </a:extLst>
          </p:cNvPr>
          <p:cNvSpPr/>
          <p:nvPr/>
        </p:nvSpPr>
        <p:spPr>
          <a:xfrm>
            <a:off x="7555134" y="2448552"/>
            <a:ext cx="2043436" cy="605539"/>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Sprints</a:t>
            </a:r>
            <a:endParaRPr lang="en-US" sz="2200" dirty="0"/>
          </a:p>
        </p:txBody>
      </p:sp>
      <p:sp>
        <p:nvSpPr>
          <p:cNvPr id="6" name="Text 4">
            <a:extLst>
              <a:ext uri="{FF2B5EF4-FFF2-40B4-BE49-F238E27FC236}">
                <a16:creationId xmlns:a16="http://schemas.microsoft.com/office/drawing/2014/main" id="{766D40F0-36E5-5490-2148-1654800340DA}"/>
              </a:ext>
            </a:extLst>
          </p:cNvPr>
          <p:cNvSpPr/>
          <p:nvPr/>
        </p:nvSpPr>
        <p:spPr>
          <a:xfrm>
            <a:off x="7555133" y="3029697"/>
            <a:ext cx="4500743" cy="186056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2-week sprints delivering functional software in increments, allowing for rapid iteration and responsiveness.</a:t>
            </a:r>
            <a:endParaRPr lang="en-US" sz="1750" dirty="0"/>
          </a:p>
        </p:txBody>
      </p:sp>
    </p:spTree>
    <p:extLst>
      <p:ext uri="{BB962C8B-B14F-4D97-AF65-F5344CB8AC3E}">
        <p14:creationId xmlns:p14="http://schemas.microsoft.com/office/powerpoint/2010/main" val="1096702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54CA5CA-B6C4-2523-186A-8845B805585A}"/>
              </a:ext>
            </a:extLst>
          </p:cNvPr>
          <p:cNvSpPr/>
          <p:nvPr/>
        </p:nvSpPr>
        <p:spPr>
          <a:xfrm>
            <a:off x="1035261" y="179284"/>
            <a:ext cx="7346156" cy="744260"/>
          </a:xfrm>
          <a:prstGeom prst="rect">
            <a:avLst/>
          </a:prstGeom>
          <a:noFill/>
          <a:ln/>
        </p:spPr>
        <p:txBody>
          <a:bodyPr wrap="none" lIns="0" tIns="0" rIns="0" bIns="0" rtlCol="0" anchor="t"/>
          <a:lstStyle/>
          <a:p>
            <a:pPr marL="0" indent="0">
              <a:lnSpc>
                <a:spcPts val="5400"/>
              </a:lnSpc>
              <a:buNone/>
            </a:pPr>
            <a:r>
              <a:rPr lang="en-US" sz="4800" dirty="0">
                <a:solidFill>
                  <a:srgbClr val="00002E"/>
                </a:solidFill>
                <a:latin typeface="Nunito Semi Bold" pitchFamily="34" charset="0"/>
                <a:ea typeface="Nunito Semi Bold" pitchFamily="34" charset="-122"/>
                <a:cs typeface="Nunito Semi Bold" pitchFamily="34" charset="-120"/>
              </a:rPr>
              <a:t>Solution Architecture (AWS)</a:t>
            </a:r>
            <a:endParaRPr lang="en-US" sz="4800" dirty="0"/>
          </a:p>
        </p:txBody>
      </p:sp>
      <p:sp>
        <p:nvSpPr>
          <p:cNvPr id="3" name="Text 1">
            <a:extLst>
              <a:ext uri="{FF2B5EF4-FFF2-40B4-BE49-F238E27FC236}">
                <a16:creationId xmlns:a16="http://schemas.microsoft.com/office/drawing/2014/main" id="{976D8128-8B64-1FF5-6A69-9578F350AB02}"/>
              </a:ext>
            </a:extLst>
          </p:cNvPr>
          <p:cNvSpPr/>
          <p:nvPr/>
        </p:nvSpPr>
        <p:spPr>
          <a:xfrm>
            <a:off x="190286" y="2634139"/>
            <a:ext cx="2845594"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Security</a:t>
            </a:r>
            <a:endParaRPr lang="en-US" sz="2300" dirty="0"/>
          </a:p>
        </p:txBody>
      </p:sp>
      <p:sp>
        <p:nvSpPr>
          <p:cNvPr id="4" name="Text 2">
            <a:extLst>
              <a:ext uri="{FF2B5EF4-FFF2-40B4-BE49-F238E27FC236}">
                <a16:creationId xmlns:a16="http://schemas.microsoft.com/office/drawing/2014/main" id="{B79AD185-0037-024B-A876-0DF0F5201064}"/>
              </a:ext>
            </a:extLst>
          </p:cNvPr>
          <p:cNvSpPr/>
          <p:nvPr/>
        </p:nvSpPr>
        <p:spPr>
          <a:xfrm>
            <a:off x="190286" y="3233023"/>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Utilize AWS services like IAM, VPC, and security groups to enforce robust security measures.</a:t>
            </a:r>
            <a:endParaRPr lang="en-US" sz="1750" dirty="0"/>
          </a:p>
        </p:txBody>
      </p:sp>
      <p:sp>
        <p:nvSpPr>
          <p:cNvPr id="5" name="Text 3">
            <a:extLst>
              <a:ext uri="{FF2B5EF4-FFF2-40B4-BE49-F238E27FC236}">
                <a16:creationId xmlns:a16="http://schemas.microsoft.com/office/drawing/2014/main" id="{2EFDB6FA-158D-C8DD-5D3F-0CDF7139F141}"/>
              </a:ext>
            </a:extLst>
          </p:cNvPr>
          <p:cNvSpPr/>
          <p:nvPr/>
        </p:nvSpPr>
        <p:spPr>
          <a:xfrm>
            <a:off x="3642218" y="2665032"/>
            <a:ext cx="2845594"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Scalability</a:t>
            </a:r>
            <a:endParaRPr lang="en-US" sz="2300" dirty="0"/>
          </a:p>
        </p:txBody>
      </p:sp>
      <p:sp>
        <p:nvSpPr>
          <p:cNvPr id="6" name="Text 4">
            <a:extLst>
              <a:ext uri="{FF2B5EF4-FFF2-40B4-BE49-F238E27FC236}">
                <a16:creationId xmlns:a16="http://schemas.microsoft.com/office/drawing/2014/main" id="{C6432D80-D425-91E8-7072-4EE0DEABF2C1}"/>
              </a:ext>
            </a:extLst>
          </p:cNvPr>
          <p:cNvSpPr/>
          <p:nvPr/>
        </p:nvSpPr>
        <p:spPr>
          <a:xfrm>
            <a:off x="3596902" y="3233023"/>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Leverage auto-scaling and load balancing to ensure applications can handle peak demands.</a:t>
            </a:r>
            <a:endParaRPr lang="en-US" sz="1750" dirty="0"/>
          </a:p>
        </p:txBody>
      </p:sp>
      <p:sp>
        <p:nvSpPr>
          <p:cNvPr id="7" name="Text 5">
            <a:extLst>
              <a:ext uri="{FF2B5EF4-FFF2-40B4-BE49-F238E27FC236}">
                <a16:creationId xmlns:a16="http://schemas.microsoft.com/office/drawing/2014/main" id="{C4C526D0-CA21-E7E8-DD87-0E8396BC9172}"/>
              </a:ext>
            </a:extLst>
          </p:cNvPr>
          <p:cNvSpPr/>
          <p:nvPr/>
        </p:nvSpPr>
        <p:spPr>
          <a:xfrm>
            <a:off x="6442496" y="2625662"/>
            <a:ext cx="2487954" cy="45081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Cost Optimization</a:t>
            </a:r>
            <a:endParaRPr lang="en-US" sz="2300" dirty="0"/>
          </a:p>
        </p:txBody>
      </p:sp>
      <p:sp>
        <p:nvSpPr>
          <p:cNvPr id="8" name="Text 6">
            <a:extLst>
              <a:ext uri="{FF2B5EF4-FFF2-40B4-BE49-F238E27FC236}">
                <a16:creationId xmlns:a16="http://schemas.microsoft.com/office/drawing/2014/main" id="{750D2909-2F3B-61B7-027B-CB8FED54FCD8}"/>
              </a:ext>
            </a:extLst>
          </p:cNvPr>
          <p:cNvSpPr/>
          <p:nvPr/>
        </p:nvSpPr>
        <p:spPr>
          <a:xfrm>
            <a:off x="6487812" y="3233023"/>
            <a:ext cx="2487954" cy="2024777"/>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Implement cost-effective solutions by utilizing reserved instances, spot instances, and serverless computing.</a:t>
            </a:r>
            <a:endParaRPr lang="en-US" sz="1750" dirty="0"/>
          </a:p>
        </p:txBody>
      </p:sp>
      <p:sp>
        <p:nvSpPr>
          <p:cNvPr id="9" name="Text 7">
            <a:extLst>
              <a:ext uri="{FF2B5EF4-FFF2-40B4-BE49-F238E27FC236}">
                <a16:creationId xmlns:a16="http://schemas.microsoft.com/office/drawing/2014/main" id="{DD149B07-8CCF-43FE-75A0-0C3C4C4FCFFE}"/>
              </a:ext>
            </a:extLst>
          </p:cNvPr>
          <p:cNvSpPr/>
          <p:nvPr/>
        </p:nvSpPr>
        <p:spPr>
          <a:xfrm>
            <a:off x="9391722" y="2555398"/>
            <a:ext cx="2800278" cy="901622"/>
          </a:xfrm>
          <a:prstGeom prst="rect">
            <a:avLst/>
          </a:prstGeom>
          <a:noFill/>
          <a:ln/>
        </p:spPr>
        <p:txBody>
          <a:bodyPr wrap="squar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Monitoring &amp; Logging</a:t>
            </a:r>
            <a:endParaRPr lang="en-US" sz="2300" dirty="0"/>
          </a:p>
        </p:txBody>
      </p:sp>
      <p:sp>
        <p:nvSpPr>
          <p:cNvPr id="10" name="Text 8">
            <a:extLst>
              <a:ext uri="{FF2B5EF4-FFF2-40B4-BE49-F238E27FC236}">
                <a16:creationId xmlns:a16="http://schemas.microsoft.com/office/drawing/2014/main" id="{B0E45949-4B4B-8C07-8323-0D84263F8EC4}"/>
              </a:ext>
            </a:extLst>
          </p:cNvPr>
          <p:cNvSpPr/>
          <p:nvPr/>
        </p:nvSpPr>
        <p:spPr>
          <a:xfrm>
            <a:off x="9391722" y="3364992"/>
            <a:ext cx="2487954" cy="1758809"/>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Monitor application performance and identify potential issues with services like CloudWatch.</a:t>
            </a:r>
            <a:endParaRPr lang="en-US" sz="1750" dirty="0"/>
          </a:p>
        </p:txBody>
      </p:sp>
      <p:sp>
        <p:nvSpPr>
          <p:cNvPr id="16" name="Text 0">
            <a:extLst>
              <a:ext uri="{FF2B5EF4-FFF2-40B4-BE49-F238E27FC236}">
                <a16:creationId xmlns:a16="http://schemas.microsoft.com/office/drawing/2014/main" id="{38518978-F4F9-E1CE-2D2B-DF27DECB4F2E}"/>
              </a:ext>
            </a:extLst>
          </p:cNvPr>
          <p:cNvSpPr/>
          <p:nvPr/>
        </p:nvSpPr>
        <p:spPr>
          <a:xfrm>
            <a:off x="1273072" y="1115888"/>
            <a:ext cx="3791943" cy="439143"/>
          </a:xfrm>
          <a:prstGeom prst="rect">
            <a:avLst/>
          </a:prstGeom>
          <a:noFill/>
          <a:ln/>
        </p:spPr>
        <p:txBody>
          <a:bodyPr wrap="none" lIns="0" tIns="0" rIns="0" bIns="0" rtlCol="0" anchor="t"/>
          <a:lstStyle/>
          <a:p>
            <a:pPr>
              <a:lnSpc>
                <a:spcPts val="3417"/>
              </a:lnSpc>
            </a:pPr>
            <a:r>
              <a:rPr lang="en-US" sz="2750" dirty="0">
                <a:solidFill>
                  <a:srgbClr val="00002E"/>
                </a:solidFill>
                <a:latin typeface="Nunito Semi Bold" pitchFamily="34" charset="0"/>
                <a:ea typeface="Nunito Semi Bold" pitchFamily="34" charset="-122"/>
                <a:cs typeface="Nunito Semi Bold" pitchFamily="34" charset="-120"/>
              </a:rPr>
              <a:t>Comprehensive Approach</a:t>
            </a:r>
            <a:endParaRPr lang="en-US" sz="2750" dirty="0"/>
          </a:p>
        </p:txBody>
      </p:sp>
    </p:spTree>
    <p:extLst>
      <p:ext uri="{BB962C8B-B14F-4D97-AF65-F5344CB8AC3E}">
        <p14:creationId xmlns:p14="http://schemas.microsoft.com/office/powerpoint/2010/main" val="3769270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86B857E-61C4-D3FC-17E6-7B44CB75AFB6}"/>
              </a:ext>
            </a:extLst>
          </p:cNvPr>
          <p:cNvSpPr/>
          <p:nvPr/>
        </p:nvSpPr>
        <p:spPr>
          <a:xfrm>
            <a:off x="2095015" y="209985"/>
            <a:ext cx="4940856" cy="617577"/>
          </a:xfrm>
          <a:prstGeom prst="rect">
            <a:avLst/>
          </a:prstGeom>
          <a:noFill/>
          <a:ln/>
        </p:spPr>
        <p:txBody>
          <a:bodyPr wrap="none" lIns="0" tIns="0" rIns="0" bIns="0" rtlCol="0" anchor="t"/>
          <a:lstStyle/>
          <a:p>
            <a:pPr marL="0" indent="0">
              <a:lnSpc>
                <a:spcPts val="4850"/>
              </a:lnSpc>
              <a:buNone/>
            </a:pPr>
            <a:r>
              <a:rPr lang="en-US" sz="3850" dirty="0">
                <a:solidFill>
                  <a:srgbClr val="272D45"/>
                </a:solidFill>
                <a:latin typeface="Kanit Light" pitchFamily="34" charset="0"/>
                <a:ea typeface="Kanit Light" pitchFamily="34" charset="-122"/>
                <a:cs typeface="Kanit Light" pitchFamily="34" charset="-120"/>
              </a:rPr>
              <a:t>High-Level Timeline</a:t>
            </a:r>
            <a:endParaRPr lang="en-US" sz="3850" dirty="0"/>
          </a:p>
        </p:txBody>
      </p:sp>
      <p:sp>
        <p:nvSpPr>
          <p:cNvPr id="3" name="Shape 1">
            <a:extLst>
              <a:ext uri="{FF2B5EF4-FFF2-40B4-BE49-F238E27FC236}">
                <a16:creationId xmlns:a16="http://schemas.microsoft.com/office/drawing/2014/main" id="{C202A8DE-F3B2-4FF7-848A-A1814797F8A2}"/>
              </a:ext>
            </a:extLst>
          </p:cNvPr>
          <p:cNvSpPr/>
          <p:nvPr/>
        </p:nvSpPr>
        <p:spPr>
          <a:xfrm flipH="1">
            <a:off x="7218094" y="1184734"/>
            <a:ext cx="72985" cy="5584061"/>
          </a:xfrm>
          <a:prstGeom prst="roundRect">
            <a:avLst>
              <a:gd name="adj" fmla="val 363112"/>
            </a:avLst>
          </a:prstGeom>
          <a:solidFill>
            <a:srgbClr val="C5D2CF"/>
          </a:solidFill>
          <a:ln/>
        </p:spPr>
      </p:sp>
      <p:sp>
        <p:nvSpPr>
          <p:cNvPr id="4" name="Shape 2">
            <a:extLst>
              <a:ext uri="{FF2B5EF4-FFF2-40B4-BE49-F238E27FC236}">
                <a16:creationId xmlns:a16="http://schemas.microsoft.com/office/drawing/2014/main" id="{9F828B4D-FEE6-999C-94FE-F63D4AB316A9}"/>
              </a:ext>
            </a:extLst>
          </p:cNvPr>
          <p:cNvSpPr/>
          <p:nvPr/>
        </p:nvSpPr>
        <p:spPr>
          <a:xfrm>
            <a:off x="6344237" y="1591705"/>
            <a:ext cx="691634" cy="22860"/>
          </a:xfrm>
          <a:prstGeom prst="roundRect">
            <a:avLst>
              <a:gd name="adj" fmla="val 363112"/>
            </a:avLst>
          </a:prstGeom>
          <a:solidFill>
            <a:srgbClr val="C5D2CF"/>
          </a:solidFill>
          <a:ln/>
        </p:spPr>
      </p:sp>
      <p:sp>
        <p:nvSpPr>
          <p:cNvPr id="5" name="Shape 3">
            <a:extLst>
              <a:ext uri="{FF2B5EF4-FFF2-40B4-BE49-F238E27FC236}">
                <a16:creationId xmlns:a16="http://schemas.microsoft.com/office/drawing/2014/main" id="{25C34437-5892-1A32-BF44-CFEBE6F660C7}"/>
              </a:ext>
            </a:extLst>
          </p:cNvPr>
          <p:cNvSpPr/>
          <p:nvPr/>
        </p:nvSpPr>
        <p:spPr>
          <a:xfrm>
            <a:off x="7013011" y="1380846"/>
            <a:ext cx="444579" cy="444579"/>
          </a:xfrm>
          <a:prstGeom prst="roundRect">
            <a:avLst>
              <a:gd name="adj" fmla="val 18671"/>
            </a:avLst>
          </a:prstGeom>
          <a:solidFill>
            <a:srgbClr val="DFECE9"/>
          </a:solidFill>
          <a:ln w="7620">
            <a:solidFill>
              <a:srgbClr val="C5D2CF"/>
            </a:solidFill>
            <a:prstDash val="solid"/>
          </a:ln>
        </p:spPr>
      </p:sp>
      <p:sp>
        <p:nvSpPr>
          <p:cNvPr id="6" name="Text 4">
            <a:extLst>
              <a:ext uri="{FF2B5EF4-FFF2-40B4-BE49-F238E27FC236}">
                <a16:creationId xmlns:a16="http://schemas.microsoft.com/office/drawing/2014/main" id="{BBD2E443-49BE-C0F6-AA7B-BD33C6CD5F0F}"/>
              </a:ext>
            </a:extLst>
          </p:cNvPr>
          <p:cNvSpPr/>
          <p:nvPr/>
        </p:nvSpPr>
        <p:spPr>
          <a:xfrm>
            <a:off x="7190176" y="1454902"/>
            <a:ext cx="90130"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1</a:t>
            </a:r>
            <a:endParaRPr lang="en-US" sz="2300" dirty="0"/>
          </a:p>
        </p:txBody>
      </p:sp>
      <p:sp>
        <p:nvSpPr>
          <p:cNvPr id="7" name="Text 5">
            <a:extLst>
              <a:ext uri="{FF2B5EF4-FFF2-40B4-BE49-F238E27FC236}">
                <a16:creationId xmlns:a16="http://schemas.microsoft.com/office/drawing/2014/main" id="{A329049F-509A-C4CD-91FE-0E9BEC45366A}"/>
              </a:ext>
            </a:extLst>
          </p:cNvPr>
          <p:cNvSpPr/>
          <p:nvPr/>
        </p:nvSpPr>
        <p:spPr>
          <a:xfrm>
            <a:off x="3677952" y="1356081"/>
            <a:ext cx="2470428" cy="308729"/>
          </a:xfrm>
          <a:prstGeom prst="rect">
            <a:avLst/>
          </a:prstGeom>
          <a:noFill/>
          <a:ln/>
        </p:spPr>
        <p:txBody>
          <a:bodyPr wrap="none" lIns="0" tIns="0" rIns="0" bIns="0" rtlCol="0" anchor="t"/>
          <a:lstStyle/>
          <a:p>
            <a:pPr marL="0" indent="0" algn="r">
              <a:lnSpc>
                <a:spcPts val="2400"/>
              </a:lnSpc>
              <a:buNone/>
            </a:pPr>
            <a:r>
              <a:rPr lang="en-US" sz="1900" dirty="0">
                <a:solidFill>
                  <a:srgbClr val="2C3249"/>
                </a:solidFill>
                <a:latin typeface="Kanit Light" pitchFamily="34" charset="0"/>
                <a:ea typeface="Kanit Light" pitchFamily="34" charset="-122"/>
                <a:cs typeface="Kanit Light" pitchFamily="34" charset="-120"/>
              </a:rPr>
              <a:t>Phase 1</a:t>
            </a:r>
            <a:endParaRPr lang="en-US" sz="1900" dirty="0"/>
          </a:p>
        </p:txBody>
      </p:sp>
      <p:sp>
        <p:nvSpPr>
          <p:cNvPr id="8" name="Text 6">
            <a:extLst>
              <a:ext uri="{FF2B5EF4-FFF2-40B4-BE49-F238E27FC236}">
                <a16:creationId xmlns:a16="http://schemas.microsoft.com/office/drawing/2014/main" id="{03E4D9A2-50FE-F556-E6C9-03611BCB2084}"/>
              </a:ext>
            </a:extLst>
          </p:cNvPr>
          <p:cNvSpPr/>
          <p:nvPr/>
        </p:nvSpPr>
        <p:spPr>
          <a:xfrm>
            <a:off x="611735" y="1783277"/>
            <a:ext cx="5536644" cy="632460"/>
          </a:xfrm>
          <a:prstGeom prst="rect">
            <a:avLst/>
          </a:prstGeom>
          <a:noFill/>
          <a:ln/>
        </p:spPr>
        <p:txBody>
          <a:bodyPr wrap="square" lIns="0" tIns="0" rIns="0" bIns="0" rtlCol="0" anchor="t"/>
          <a:lstStyle/>
          <a:p>
            <a:pPr marL="0" indent="0" algn="r">
              <a:lnSpc>
                <a:spcPts val="2450"/>
              </a:lnSpc>
              <a:buNone/>
            </a:pPr>
            <a:r>
              <a:rPr lang="en-US" sz="1550" dirty="0">
                <a:solidFill>
                  <a:srgbClr val="2C3249"/>
                </a:solidFill>
                <a:latin typeface="Martel Sans" pitchFamily="34" charset="0"/>
                <a:ea typeface="Martel Sans" pitchFamily="34" charset="-122"/>
                <a:cs typeface="Martel Sans" pitchFamily="34" charset="-120"/>
              </a:rPr>
              <a:t>Project initiation and planning, setting the foundation for a successful project.</a:t>
            </a:r>
            <a:endParaRPr lang="en-US" sz="1550" dirty="0"/>
          </a:p>
        </p:txBody>
      </p:sp>
      <p:sp>
        <p:nvSpPr>
          <p:cNvPr id="9" name="Shape 7">
            <a:extLst>
              <a:ext uri="{FF2B5EF4-FFF2-40B4-BE49-F238E27FC236}">
                <a16:creationId xmlns:a16="http://schemas.microsoft.com/office/drawing/2014/main" id="{C4002902-C885-14C5-CD37-71EA17D7D96B}"/>
              </a:ext>
            </a:extLst>
          </p:cNvPr>
          <p:cNvSpPr/>
          <p:nvPr/>
        </p:nvSpPr>
        <p:spPr>
          <a:xfrm>
            <a:off x="7434731" y="2579686"/>
            <a:ext cx="691634" cy="22860"/>
          </a:xfrm>
          <a:prstGeom prst="roundRect">
            <a:avLst>
              <a:gd name="adj" fmla="val 363112"/>
            </a:avLst>
          </a:prstGeom>
          <a:solidFill>
            <a:srgbClr val="C5D2CF"/>
          </a:solidFill>
          <a:ln/>
        </p:spPr>
      </p:sp>
      <p:sp>
        <p:nvSpPr>
          <p:cNvPr id="10" name="Shape 8">
            <a:extLst>
              <a:ext uri="{FF2B5EF4-FFF2-40B4-BE49-F238E27FC236}">
                <a16:creationId xmlns:a16="http://schemas.microsoft.com/office/drawing/2014/main" id="{D6DE7DBF-595D-0E65-CB34-1B31514FCE9D}"/>
              </a:ext>
            </a:extLst>
          </p:cNvPr>
          <p:cNvSpPr/>
          <p:nvPr/>
        </p:nvSpPr>
        <p:spPr>
          <a:xfrm>
            <a:off x="7013011" y="2368826"/>
            <a:ext cx="444579" cy="444579"/>
          </a:xfrm>
          <a:prstGeom prst="roundRect">
            <a:avLst>
              <a:gd name="adj" fmla="val 18671"/>
            </a:avLst>
          </a:prstGeom>
          <a:solidFill>
            <a:srgbClr val="DFECE9"/>
          </a:solidFill>
          <a:ln w="7620">
            <a:solidFill>
              <a:srgbClr val="C5D2CF"/>
            </a:solidFill>
            <a:prstDash val="solid"/>
          </a:ln>
        </p:spPr>
      </p:sp>
      <p:sp>
        <p:nvSpPr>
          <p:cNvPr id="11" name="Text 9">
            <a:extLst>
              <a:ext uri="{FF2B5EF4-FFF2-40B4-BE49-F238E27FC236}">
                <a16:creationId xmlns:a16="http://schemas.microsoft.com/office/drawing/2014/main" id="{36C6E177-E877-88E9-6803-0388E8507A1B}"/>
              </a:ext>
            </a:extLst>
          </p:cNvPr>
          <p:cNvSpPr/>
          <p:nvPr/>
        </p:nvSpPr>
        <p:spPr>
          <a:xfrm>
            <a:off x="7160292" y="2442883"/>
            <a:ext cx="150019"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2</a:t>
            </a:r>
            <a:endParaRPr lang="en-US" sz="2300" dirty="0"/>
          </a:p>
        </p:txBody>
      </p:sp>
      <p:sp>
        <p:nvSpPr>
          <p:cNvPr id="12" name="Text 10">
            <a:extLst>
              <a:ext uri="{FF2B5EF4-FFF2-40B4-BE49-F238E27FC236}">
                <a16:creationId xmlns:a16="http://schemas.microsoft.com/office/drawing/2014/main" id="{B3444987-8723-D55D-37AE-72B60F4E7ED7}"/>
              </a:ext>
            </a:extLst>
          </p:cNvPr>
          <p:cNvSpPr/>
          <p:nvPr/>
        </p:nvSpPr>
        <p:spPr>
          <a:xfrm>
            <a:off x="8322223" y="2344061"/>
            <a:ext cx="2470428" cy="308729"/>
          </a:xfrm>
          <a:prstGeom prst="rect">
            <a:avLst/>
          </a:prstGeom>
          <a:noFill/>
          <a:ln/>
        </p:spPr>
        <p:txBody>
          <a:bodyPr wrap="none" lIns="0" tIns="0" rIns="0" bIns="0" rtlCol="0" anchor="t"/>
          <a:lstStyle/>
          <a:p>
            <a:pPr marL="0" indent="0" algn="l">
              <a:lnSpc>
                <a:spcPts val="2400"/>
              </a:lnSpc>
              <a:buNone/>
            </a:pPr>
            <a:r>
              <a:rPr lang="en-US" sz="1900" dirty="0">
                <a:solidFill>
                  <a:srgbClr val="2C3249"/>
                </a:solidFill>
                <a:latin typeface="Kanit Light" pitchFamily="34" charset="0"/>
                <a:ea typeface="Kanit Light" pitchFamily="34" charset="-122"/>
                <a:cs typeface="Kanit Light" pitchFamily="34" charset="-120"/>
              </a:rPr>
              <a:t>Phase 2</a:t>
            </a:r>
            <a:endParaRPr lang="en-US" sz="1900" dirty="0"/>
          </a:p>
        </p:txBody>
      </p:sp>
      <p:sp>
        <p:nvSpPr>
          <p:cNvPr id="13" name="Text 11">
            <a:extLst>
              <a:ext uri="{FF2B5EF4-FFF2-40B4-BE49-F238E27FC236}">
                <a16:creationId xmlns:a16="http://schemas.microsoft.com/office/drawing/2014/main" id="{3A16EF13-17E6-95EB-6DFB-238FE064789A}"/>
              </a:ext>
            </a:extLst>
          </p:cNvPr>
          <p:cNvSpPr/>
          <p:nvPr/>
        </p:nvSpPr>
        <p:spPr>
          <a:xfrm>
            <a:off x="8322221" y="2644973"/>
            <a:ext cx="3497729" cy="889278"/>
          </a:xfrm>
          <a:prstGeom prst="rect">
            <a:avLst/>
          </a:prstGeom>
          <a:noFill/>
          <a:ln/>
        </p:spPr>
        <p:txBody>
          <a:bodyPr wrap="square" lIns="0" tIns="0" rIns="0" bIns="0" rtlCol="0" anchor="t"/>
          <a:lstStyle/>
          <a:p>
            <a:pPr marL="0" indent="0" algn="l">
              <a:lnSpc>
                <a:spcPts val="2450"/>
              </a:lnSpc>
              <a:buNone/>
            </a:pPr>
            <a:r>
              <a:rPr lang="en-US" sz="1550" dirty="0">
                <a:solidFill>
                  <a:srgbClr val="2C3249"/>
                </a:solidFill>
                <a:latin typeface="Martel Sans" pitchFamily="34" charset="0"/>
                <a:ea typeface="Martel Sans" pitchFamily="34" charset="-122"/>
                <a:cs typeface="Martel Sans" pitchFamily="34" charset="-120"/>
              </a:rPr>
              <a:t>Requirements gathering and backlog creation, defining the scope and features of the platform.</a:t>
            </a:r>
            <a:endParaRPr lang="en-US" sz="1550" dirty="0"/>
          </a:p>
        </p:txBody>
      </p:sp>
      <p:sp>
        <p:nvSpPr>
          <p:cNvPr id="14" name="Shape 12">
            <a:extLst>
              <a:ext uri="{FF2B5EF4-FFF2-40B4-BE49-F238E27FC236}">
                <a16:creationId xmlns:a16="http://schemas.microsoft.com/office/drawing/2014/main" id="{86D20DBF-0A45-BFAD-FE8D-7454CF27EDAA}"/>
              </a:ext>
            </a:extLst>
          </p:cNvPr>
          <p:cNvSpPr/>
          <p:nvPr/>
        </p:nvSpPr>
        <p:spPr>
          <a:xfrm>
            <a:off x="6344237" y="3468964"/>
            <a:ext cx="691634" cy="22860"/>
          </a:xfrm>
          <a:prstGeom prst="roundRect">
            <a:avLst>
              <a:gd name="adj" fmla="val 363112"/>
            </a:avLst>
          </a:prstGeom>
          <a:solidFill>
            <a:srgbClr val="C5D2CF"/>
          </a:solidFill>
          <a:ln/>
        </p:spPr>
      </p:sp>
      <p:sp>
        <p:nvSpPr>
          <p:cNvPr id="15" name="Shape 13">
            <a:extLst>
              <a:ext uri="{FF2B5EF4-FFF2-40B4-BE49-F238E27FC236}">
                <a16:creationId xmlns:a16="http://schemas.microsoft.com/office/drawing/2014/main" id="{26200DDB-CDE4-A75B-C7BD-C026441BCC5D}"/>
              </a:ext>
            </a:extLst>
          </p:cNvPr>
          <p:cNvSpPr/>
          <p:nvPr/>
        </p:nvSpPr>
        <p:spPr>
          <a:xfrm>
            <a:off x="7013011" y="3258104"/>
            <a:ext cx="444579" cy="444579"/>
          </a:xfrm>
          <a:prstGeom prst="roundRect">
            <a:avLst>
              <a:gd name="adj" fmla="val 18671"/>
            </a:avLst>
          </a:prstGeom>
          <a:solidFill>
            <a:srgbClr val="DFECE9"/>
          </a:solidFill>
          <a:ln w="7620">
            <a:solidFill>
              <a:srgbClr val="C5D2CF"/>
            </a:solidFill>
            <a:prstDash val="solid"/>
          </a:ln>
        </p:spPr>
      </p:sp>
      <p:sp>
        <p:nvSpPr>
          <p:cNvPr id="16" name="Text 14">
            <a:extLst>
              <a:ext uri="{FF2B5EF4-FFF2-40B4-BE49-F238E27FC236}">
                <a16:creationId xmlns:a16="http://schemas.microsoft.com/office/drawing/2014/main" id="{65EA5174-1949-DD46-A6AC-7F910EB10E0F}"/>
              </a:ext>
            </a:extLst>
          </p:cNvPr>
          <p:cNvSpPr/>
          <p:nvPr/>
        </p:nvSpPr>
        <p:spPr>
          <a:xfrm>
            <a:off x="7159101" y="3332161"/>
            <a:ext cx="152400"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3</a:t>
            </a:r>
            <a:endParaRPr lang="en-US" sz="2300" dirty="0"/>
          </a:p>
        </p:txBody>
      </p:sp>
      <p:sp>
        <p:nvSpPr>
          <p:cNvPr id="17" name="Text 15">
            <a:extLst>
              <a:ext uri="{FF2B5EF4-FFF2-40B4-BE49-F238E27FC236}">
                <a16:creationId xmlns:a16="http://schemas.microsoft.com/office/drawing/2014/main" id="{EB5FCBC8-0657-925D-19EB-395D92E3C091}"/>
              </a:ext>
            </a:extLst>
          </p:cNvPr>
          <p:cNvSpPr/>
          <p:nvPr/>
        </p:nvSpPr>
        <p:spPr>
          <a:xfrm>
            <a:off x="3677952" y="3233339"/>
            <a:ext cx="2470428" cy="308729"/>
          </a:xfrm>
          <a:prstGeom prst="rect">
            <a:avLst/>
          </a:prstGeom>
          <a:noFill/>
          <a:ln/>
        </p:spPr>
        <p:txBody>
          <a:bodyPr wrap="none" lIns="0" tIns="0" rIns="0" bIns="0" rtlCol="0" anchor="t"/>
          <a:lstStyle/>
          <a:p>
            <a:pPr marL="0" indent="0" algn="r">
              <a:lnSpc>
                <a:spcPts val="2400"/>
              </a:lnSpc>
              <a:buNone/>
            </a:pPr>
            <a:r>
              <a:rPr lang="en-US" sz="1900" dirty="0">
                <a:solidFill>
                  <a:srgbClr val="2C3249"/>
                </a:solidFill>
                <a:latin typeface="Kanit Light" pitchFamily="34" charset="0"/>
                <a:ea typeface="Kanit Light" pitchFamily="34" charset="-122"/>
                <a:cs typeface="Kanit Light" pitchFamily="34" charset="-120"/>
              </a:rPr>
              <a:t>Phase 3</a:t>
            </a:r>
            <a:endParaRPr lang="en-US" sz="1900" dirty="0"/>
          </a:p>
        </p:txBody>
      </p:sp>
      <p:sp>
        <p:nvSpPr>
          <p:cNvPr id="18" name="Text 16">
            <a:extLst>
              <a:ext uri="{FF2B5EF4-FFF2-40B4-BE49-F238E27FC236}">
                <a16:creationId xmlns:a16="http://schemas.microsoft.com/office/drawing/2014/main" id="{DE6E95E7-9679-8B47-112A-7E7E740B3EFF}"/>
              </a:ext>
            </a:extLst>
          </p:cNvPr>
          <p:cNvSpPr/>
          <p:nvPr/>
        </p:nvSpPr>
        <p:spPr>
          <a:xfrm>
            <a:off x="611735" y="3660535"/>
            <a:ext cx="5536644" cy="632460"/>
          </a:xfrm>
          <a:prstGeom prst="rect">
            <a:avLst/>
          </a:prstGeom>
          <a:noFill/>
          <a:ln/>
        </p:spPr>
        <p:txBody>
          <a:bodyPr wrap="square" lIns="0" tIns="0" rIns="0" bIns="0" rtlCol="0" anchor="t"/>
          <a:lstStyle/>
          <a:p>
            <a:pPr marL="0" indent="0" algn="r">
              <a:lnSpc>
                <a:spcPts val="2450"/>
              </a:lnSpc>
              <a:buNone/>
            </a:pPr>
            <a:r>
              <a:rPr lang="en-US" sz="1550" dirty="0">
                <a:solidFill>
                  <a:srgbClr val="2C3249"/>
                </a:solidFill>
                <a:latin typeface="Martel Sans" pitchFamily="34" charset="0"/>
                <a:ea typeface="Martel Sans" pitchFamily="34" charset="-122"/>
                <a:cs typeface="Martel Sans" pitchFamily="34" charset="-120"/>
              </a:rPr>
              <a:t>System design, crafting the architectural blueprint for the platform.</a:t>
            </a:r>
            <a:endParaRPr lang="en-US" sz="1550" dirty="0"/>
          </a:p>
        </p:txBody>
      </p:sp>
      <p:sp>
        <p:nvSpPr>
          <p:cNvPr id="19" name="Shape 17">
            <a:extLst>
              <a:ext uri="{FF2B5EF4-FFF2-40B4-BE49-F238E27FC236}">
                <a16:creationId xmlns:a16="http://schemas.microsoft.com/office/drawing/2014/main" id="{F83695B2-FC44-A5C0-805A-C902FCA42CBA}"/>
              </a:ext>
            </a:extLst>
          </p:cNvPr>
          <p:cNvSpPr/>
          <p:nvPr/>
        </p:nvSpPr>
        <p:spPr>
          <a:xfrm>
            <a:off x="7434731" y="4358242"/>
            <a:ext cx="691634" cy="22860"/>
          </a:xfrm>
          <a:prstGeom prst="roundRect">
            <a:avLst>
              <a:gd name="adj" fmla="val 363112"/>
            </a:avLst>
          </a:prstGeom>
          <a:solidFill>
            <a:srgbClr val="C5D2CF"/>
          </a:solidFill>
          <a:ln/>
        </p:spPr>
      </p:sp>
      <p:sp>
        <p:nvSpPr>
          <p:cNvPr id="20" name="Shape 18">
            <a:extLst>
              <a:ext uri="{FF2B5EF4-FFF2-40B4-BE49-F238E27FC236}">
                <a16:creationId xmlns:a16="http://schemas.microsoft.com/office/drawing/2014/main" id="{4F1F455A-0223-F833-B15E-B1B4DC444721}"/>
              </a:ext>
            </a:extLst>
          </p:cNvPr>
          <p:cNvSpPr/>
          <p:nvPr/>
        </p:nvSpPr>
        <p:spPr>
          <a:xfrm>
            <a:off x="7013011" y="4147382"/>
            <a:ext cx="444579" cy="444579"/>
          </a:xfrm>
          <a:prstGeom prst="roundRect">
            <a:avLst>
              <a:gd name="adj" fmla="val 18671"/>
            </a:avLst>
          </a:prstGeom>
          <a:solidFill>
            <a:srgbClr val="DFECE9"/>
          </a:solidFill>
          <a:ln w="7620">
            <a:solidFill>
              <a:srgbClr val="C5D2CF"/>
            </a:solidFill>
            <a:prstDash val="solid"/>
          </a:ln>
        </p:spPr>
      </p:sp>
      <p:sp>
        <p:nvSpPr>
          <p:cNvPr id="21" name="Text 19">
            <a:extLst>
              <a:ext uri="{FF2B5EF4-FFF2-40B4-BE49-F238E27FC236}">
                <a16:creationId xmlns:a16="http://schemas.microsoft.com/office/drawing/2014/main" id="{F6F6303C-B5A0-D954-FE02-124D2B3D826A}"/>
              </a:ext>
            </a:extLst>
          </p:cNvPr>
          <p:cNvSpPr/>
          <p:nvPr/>
        </p:nvSpPr>
        <p:spPr>
          <a:xfrm>
            <a:off x="7155053" y="4221439"/>
            <a:ext cx="160377"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4</a:t>
            </a:r>
            <a:endParaRPr lang="en-US" sz="2300" dirty="0"/>
          </a:p>
        </p:txBody>
      </p:sp>
      <p:sp>
        <p:nvSpPr>
          <p:cNvPr id="22" name="Text 20">
            <a:extLst>
              <a:ext uri="{FF2B5EF4-FFF2-40B4-BE49-F238E27FC236}">
                <a16:creationId xmlns:a16="http://schemas.microsoft.com/office/drawing/2014/main" id="{2291D5E2-2952-7C2F-5908-CEE13E7E7A84}"/>
              </a:ext>
            </a:extLst>
          </p:cNvPr>
          <p:cNvSpPr/>
          <p:nvPr/>
        </p:nvSpPr>
        <p:spPr>
          <a:xfrm>
            <a:off x="8322223" y="4122617"/>
            <a:ext cx="2470428" cy="308729"/>
          </a:xfrm>
          <a:prstGeom prst="rect">
            <a:avLst/>
          </a:prstGeom>
          <a:noFill/>
          <a:ln/>
        </p:spPr>
        <p:txBody>
          <a:bodyPr wrap="none" lIns="0" tIns="0" rIns="0" bIns="0" rtlCol="0" anchor="t"/>
          <a:lstStyle/>
          <a:p>
            <a:pPr marL="0" indent="0" algn="l">
              <a:lnSpc>
                <a:spcPts val="2400"/>
              </a:lnSpc>
              <a:buNone/>
            </a:pPr>
            <a:r>
              <a:rPr lang="en-US" sz="1900" dirty="0">
                <a:solidFill>
                  <a:srgbClr val="2C3249"/>
                </a:solidFill>
                <a:latin typeface="Kanit Light" pitchFamily="34" charset="0"/>
                <a:ea typeface="Kanit Light" pitchFamily="34" charset="-122"/>
                <a:cs typeface="Kanit Light" pitchFamily="34" charset="-120"/>
              </a:rPr>
              <a:t>Phase 4</a:t>
            </a:r>
            <a:endParaRPr lang="en-US" sz="1900" dirty="0"/>
          </a:p>
        </p:txBody>
      </p:sp>
      <p:sp>
        <p:nvSpPr>
          <p:cNvPr id="23" name="Text 21">
            <a:extLst>
              <a:ext uri="{FF2B5EF4-FFF2-40B4-BE49-F238E27FC236}">
                <a16:creationId xmlns:a16="http://schemas.microsoft.com/office/drawing/2014/main" id="{999B55E3-C943-A13C-947D-EC11C4B53BF4}"/>
              </a:ext>
            </a:extLst>
          </p:cNvPr>
          <p:cNvSpPr/>
          <p:nvPr/>
        </p:nvSpPr>
        <p:spPr>
          <a:xfrm>
            <a:off x="8322221" y="4478257"/>
            <a:ext cx="3710793" cy="632460"/>
          </a:xfrm>
          <a:prstGeom prst="rect">
            <a:avLst/>
          </a:prstGeom>
          <a:noFill/>
          <a:ln/>
        </p:spPr>
        <p:txBody>
          <a:bodyPr wrap="square" lIns="0" tIns="0" rIns="0" bIns="0" rtlCol="0" anchor="t"/>
          <a:lstStyle/>
          <a:p>
            <a:pPr marL="0" indent="0" algn="l">
              <a:lnSpc>
                <a:spcPts val="2450"/>
              </a:lnSpc>
              <a:buNone/>
            </a:pPr>
            <a:r>
              <a:rPr lang="en-US" sz="1550" dirty="0">
                <a:solidFill>
                  <a:srgbClr val="2C3249"/>
                </a:solidFill>
                <a:latin typeface="Martel Sans" pitchFamily="34" charset="0"/>
                <a:ea typeface="Martel Sans" pitchFamily="34" charset="-122"/>
                <a:cs typeface="Martel Sans" pitchFamily="34" charset="-120"/>
              </a:rPr>
              <a:t>Development, bringing the platform to life with core functionalities.</a:t>
            </a:r>
            <a:endParaRPr lang="en-US" sz="1550" dirty="0"/>
          </a:p>
        </p:txBody>
      </p:sp>
      <p:sp>
        <p:nvSpPr>
          <p:cNvPr id="24" name="Shape 22">
            <a:extLst>
              <a:ext uri="{FF2B5EF4-FFF2-40B4-BE49-F238E27FC236}">
                <a16:creationId xmlns:a16="http://schemas.microsoft.com/office/drawing/2014/main" id="{252C2AC8-ED94-C7C6-39FE-F42E0D58FEA6}"/>
              </a:ext>
            </a:extLst>
          </p:cNvPr>
          <p:cNvSpPr/>
          <p:nvPr/>
        </p:nvSpPr>
        <p:spPr>
          <a:xfrm>
            <a:off x="6344237" y="5247519"/>
            <a:ext cx="691634" cy="22860"/>
          </a:xfrm>
          <a:prstGeom prst="roundRect">
            <a:avLst>
              <a:gd name="adj" fmla="val 363112"/>
            </a:avLst>
          </a:prstGeom>
          <a:solidFill>
            <a:srgbClr val="C5D2CF"/>
          </a:solidFill>
          <a:ln/>
        </p:spPr>
      </p:sp>
      <p:sp>
        <p:nvSpPr>
          <p:cNvPr id="25" name="Shape 23">
            <a:extLst>
              <a:ext uri="{FF2B5EF4-FFF2-40B4-BE49-F238E27FC236}">
                <a16:creationId xmlns:a16="http://schemas.microsoft.com/office/drawing/2014/main" id="{F18BE588-EF80-4AF4-71D7-08D9C72B0DD5}"/>
              </a:ext>
            </a:extLst>
          </p:cNvPr>
          <p:cNvSpPr/>
          <p:nvPr/>
        </p:nvSpPr>
        <p:spPr>
          <a:xfrm>
            <a:off x="7013011" y="5036660"/>
            <a:ext cx="444579" cy="444579"/>
          </a:xfrm>
          <a:prstGeom prst="roundRect">
            <a:avLst>
              <a:gd name="adj" fmla="val 18671"/>
            </a:avLst>
          </a:prstGeom>
          <a:solidFill>
            <a:srgbClr val="DFECE9"/>
          </a:solidFill>
          <a:ln w="7620">
            <a:solidFill>
              <a:srgbClr val="C5D2CF"/>
            </a:solidFill>
            <a:prstDash val="solid"/>
          </a:ln>
        </p:spPr>
      </p:sp>
      <p:sp>
        <p:nvSpPr>
          <p:cNvPr id="26" name="Text 24">
            <a:extLst>
              <a:ext uri="{FF2B5EF4-FFF2-40B4-BE49-F238E27FC236}">
                <a16:creationId xmlns:a16="http://schemas.microsoft.com/office/drawing/2014/main" id="{0BB2C0C9-691E-674D-1766-33F71119BDCD}"/>
              </a:ext>
            </a:extLst>
          </p:cNvPr>
          <p:cNvSpPr/>
          <p:nvPr/>
        </p:nvSpPr>
        <p:spPr>
          <a:xfrm>
            <a:off x="7159339" y="5110717"/>
            <a:ext cx="151805"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5</a:t>
            </a:r>
            <a:endParaRPr lang="en-US" sz="2300" dirty="0"/>
          </a:p>
        </p:txBody>
      </p:sp>
      <p:sp>
        <p:nvSpPr>
          <p:cNvPr id="27" name="Text 25">
            <a:extLst>
              <a:ext uri="{FF2B5EF4-FFF2-40B4-BE49-F238E27FC236}">
                <a16:creationId xmlns:a16="http://schemas.microsoft.com/office/drawing/2014/main" id="{3FCCA85D-6493-0D09-1326-7DD8CA164B6A}"/>
              </a:ext>
            </a:extLst>
          </p:cNvPr>
          <p:cNvSpPr/>
          <p:nvPr/>
        </p:nvSpPr>
        <p:spPr>
          <a:xfrm>
            <a:off x="3677952" y="5011895"/>
            <a:ext cx="2470428" cy="308729"/>
          </a:xfrm>
          <a:prstGeom prst="rect">
            <a:avLst/>
          </a:prstGeom>
          <a:noFill/>
          <a:ln/>
        </p:spPr>
        <p:txBody>
          <a:bodyPr wrap="none" lIns="0" tIns="0" rIns="0" bIns="0" rtlCol="0" anchor="t"/>
          <a:lstStyle/>
          <a:p>
            <a:pPr marL="0" indent="0" algn="r">
              <a:lnSpc>
                <a:spcPts val="2400"/>
              </a:lnSpc>
              <a:buNone/>
            </a:pPr>
            <a:r>
              <a:rPr lang="en-US" sz="1900" dirty="0">
                <a:solidFill>
                  <a:srgbClr val="2C3249"/>
                </a:solidFill>
                <a:latin typeface="Kanit Light" pitchFamily="34" charset="0"/>
                <a:ea typeface="Kanit Light" pitchFamily="34" charset="-122"/>
                <a:cs typeface="Kanit Light" pitchFamily="34" charset="-120"/>
              </a:rPr>
              <a:t>Phase 5</a:t>
            </a:r>
            <a:endParaRPr lang="en-US" sz="1900" dirty="0"/>
          </a:p>
        </p:txBody>
      </p:sp>
      <p:sp>
        <p:nvSpPr>
          <p:cNvPr id="28" name="Text 26">
            <a:extLst>
              <a:ext uri="{FF2B5EF4-FFF2-40B4-BE49-F238E27FC236}">
                <a16:creationId xmlns:a16="http://schemas.microsoft.com/office/drawing/2014/main" id="{90BCC612-9C38-02DF-11BC-7B0C32D7826D}"/>
              </a:ext>
            </a:extLst>
          </p:cNvPr>
          <p:cNvSpPr/>
          <p:nvPr/>
        </p:nvSpPr>
        <p:spPr>
          <a:xfrm>
            <a:off x="611735" y="5439091"/>
            <a:ext cx="5536644" cy="632460"/>
          </a:xfrm>
          <a:prstGeom prst="rect">
            <a:avLst/>
          </a:prstGeom>
          <a:noFill/>
          <a:ln/>
        </p:spPr>
        <p:txBody>
          <a:bodyPr wrap="square" lIns="0" tIns="0" rIns="0" bIns="0" rtlCol="0" anchor="t"/>
          <a:lstStyle/>
          <a:p>
            <a:pPr marL="0" indent="0" algn="r">
              <a:lnSpc>
                <a:spcPts val="2450"/>
              </a:lnSpc>
              <a:buNone/>
            </a:pPr>
            <a:r>
              <a:rPr lang="en-US" sz="1550" dirty="0">
                <a:solidFill>
                  <a:srgbClr val="2C3249"/>
                </a:solidFill>
                <a:latin typeface="Martel Sans" pitchFamily="34" charset="0"/>
                <a:ea typeface="Martel Sans" pitchFamily="34" charset="-122"/>
                <a:cs typeface="Martel Sans" pitchFamily="34" charset="-120"/>
              </a:rPr>
              <a:t>Testing &amp; QA, ensuring the platform meets quality standards and delivers a seamless user experience.</a:t>
            </a:r>
            <a:endParaRPr lang="en-US" sz="1550" dirty="0"/>
          </a:p>
        </p:txBody>
      </p:sp>
      <p:sp>
        <p:nvSpPr>
          <p:cNvPr id="29" name="Shape 27">
            <a:extLst>
              <a:ext uri="{FF2B5EF4-FFF2-40B4-BE49-F238E27FC236}">
                <a16:creationId xmlns:a16="http://schemas.microsoft.com/office/drawing/2014/main" id="{DB131789-5180-22B4-E499-DAE7CEB7A5B0}"/>
              </a:ext>
            </a:extLst>
          </p:cNvPr>
          <p:cNvSpPr/>
          <p:nvPr/>
        </p:nvSpPr>
        <p:spPr>
          <a:xfrm>
            <a:off x="7434731" y="6136797"/>
            <a:ext cx="691634" cy="22860"/>
          </a:xfrm>
          <a:prstGeom prst="roundRect">
            <a:avLst>
              <a:gd name="adj" fmla="val 363112"/>
            </a:avLst>
          </a:prstGeom>
          <a:solidFill>
            <a:srgbClr val="C5D2CF"/>
          </a:solidFill>
          <a:ln/>
        </p:spPr>
      </p:sp>
      <p:sp>
        <p:nvSpPr>
          <p:cNvPr id="30" name="Shape 28">
            <a:extLst>
              <a:ext uri="{FF2B5EF4-FFF2-40B4-BE49-F238E27FC236}">
                <a16:creationId xmlns:a16="http://schemas.microsoft.com/office/drawing/2014/main" id="{F3964551-3B71-1035-6AB7-DB2EA36A02A4}"/>
              </a:ext>
            </a:extLst>
          </p:cNvPr>
          <p:cNvSpPr/>
          <p:nvPr/>
        </p:nvSpPr>
        <p:spPr>
          <a:xfrm>
            <a:off x="7013011" y="5925937"/>
            <a:ext cx="444579" cy="444579"/>
          </a:xfrm>
          <a:prstGeom prst="roundRect">
            <a:avLst>
              <a:gd name="adj" fmla="val 18671"/>
            </a:avLst>
          </a:prstGeom>
          <a:solidFill>
            <a:srgbClr val="DFECE9"/>
          </a:solidFill>
          <a:ln w="7620">
            <a:solidFill>
              <a:srgbClr val="C5D2CF"/>
            </a:solidFill>
            <a:prstDash val="solid"/>
          </a:ln>
        </p:spPr>
      </p:sp>
      <p:sp>
        <p:nvSpPr>
          <p:cNvPr id="31" name="Text 29">
            <a:extLst>
              <a:ext uri="{FF2B5EF4-FFF2-40B4-BE49-F238E27FC236}">
                <a16:creationId xmlns:a16="http://schemas.microsoft.com/office/drawing/2014/main" id="{4942B998-D831-25A2-7CE3-2B50890FEA47}"/>
              </a:ext>
            </a:extLst>
          </p:cNvPr>
          <p:cNvSpPr/>
          <p:nvPr/>
        </p:nvSpPr>
        <p:spPr>
          <a:xfrm>
            <a:off x="7150886" y="5999994"/>
            <a:ext cx="168712"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6</a:t>
            </a:r>
            <a:endParaRPr lang="en-US" sz="2300" dirty="0"/>
          </a:p>
        </p:txBody>
      </p:sp>
      <p:sp>
        <p:nvSpPr>
          <p:cNvPr id="32" name="Text 30">
            <a:extLst>
              <a:ext uri="{FF2B5EF4-FFF2-40B4-BE49-F238E27FC236}">
                <a16:creationId xmlns:a16="http://schemas.microsoft.com/office/drawing/2014/main" id="{92380E02-88C3-3A0E-FD79-515F2D04DF62}"/>
              </a:ext>
            </a:extLst>
          </p:cNvPr>
          <p:cNvSpPr/>
          <p:nvPr/>
        </p:nvSpPr>
        <p:spPr>
          <a:xfrm>
            <a:off x="8322223" y="5901172"/>
            <a:ext cx="2470428" cy="308729"/>
          </a:xfrm>
          <a:prstGeom prst="rect">
            <a:avLst/>
          </a:prstGeom>
          <a:noFill/>
          <a:ln/>
        </p:spPr>
        <p:txBody>
          <a:bodyPr wrap="none" lIns="0" tIns="0" rIns="0" bIns="0" rtlCol="0" anchor="t"/>
          <a:lstStyle/>
          <a:p>
            <a:pPr marL="0" indent="0" algn="l">
              <a:lnSpc>
                <a:spcPts val="2400"/>
              </a:lnSpc>
              <a:buNone/>
            </a:pPr>
            <a:r>
              <a:rPr lang="en-US" sz="1900" dirty="0">
                <a:solidFill>
                  <a:srgbClr val="2C3249"/>
                </a:solidFill>
                <a:latin typeface="Kanit Light" pitchFamily="34" charset="0"/>
                <a:ea typeface="Kanit Light" pitchFamily="34" charset="-122"/>
                <a:cs typeface="Kanit Light" pitchFamily="34" charset="-120"/>
              </a:rPr>
              <a:t>Phase 6</a:t>
            </a:r>
            <a:endParaRPr lang="en-US" sz="1900" dirty="0"/>
          </a:p>
        </p:txBody>
      </p:sp>
      <p:sp>
        <p:nvSpPr>
          <p:cNvPr id="33" name="Text 31">
            <a:extLst>
              <a:ext uri="{FF2B5EF4-FFF2-40B4-BE49-F238E27FC236}">
                <a16:creationId xmlns:a16="http://schemas.microsoft.com/office/drawing/2014/main" id="{7FFEF7F9-5CCC-4B55-32EE-D7D22F4D489B}"/>
              </a:ext>
            </a:extLst>
          </p:cNvPr>
          <p:cNvSpPr/>
          <p:nvPr/>
        </p:nvSpPr>
        <p:spPr>
          <a:xfrm>
            <a:off x="8241498" y="6213493"/>
            <a:ext cx="3791515" cy="644507"/>
          </a:xfrm>
          <a:prstGeom prst="rect">
            <a:avLst/>
          </a:prstGeom>
          <a:noFill/>
          <a:ln/>
        </p:spPr>
        <p:txBody>
          <a:bodyPr wrap="square" lIns="0" tIns="0" rIns="0" bIns="0" rtlCol="0" anchor="t"/>
          <a:lstStyle/>
          <a:p>
            <a:pPr marL="0" indent="0" algn="l">
              <a:lnSpc>
                <a:spcPts val="2450"/>
              </a:lnSpc>
              <a:buNone/>
            </a:pPr>
            <a:r>
              <a:rPr lang="en-US" sz="1550" dirty="0">
                <a:solidFill>
                  <a:srgbClr val="2C3249"/>
                </a:solidFill>
                <a:latin typeface="Martel Sans" pitchFamily="34" charset="0"/>
                <a:ea typeface="Martel Sans" pitchFamily="34" charset="-122"/>
                <a:cs typeface="Martel Sans" pitchFamily="34" charset="-120"/>
              </a:rPr>
              <a:t>Deployment and support, launching the platform and ongoing maintenance</a:t>
            </a:r>
            <a:endParaRPr lang="en-US" sz="1550" dirty="0"/>
          </a:p>
        </p:txBody>
      </p:sp>
      <mc:AlternateContent xmlns:mc="http://schemas.openxmlformats.org/markup-compatibility/2006" xmlns:p14="http://schemas.microsoft.com/office/powerpoint/2010/main">
        <mc:Choice Requires="p14">
          <p:contentPart p14:bwMode="auto" r:id="rId2">
            <p14:nvContentPartPr>
              <p14:cNvPr id="34" name="Ink 33">
                <a:extLst>
                  <a:ext uri="{FF2B5EF4-FFF2-40B4-BE49-F238E27FC236}">
                    <a16:creationId xmlns:a16="http://schemas.microsoft.com/office/drawing/2014/main" id="{75C0B2F9-36E5-95F7-FB47-BEE68E6360F9}"/>
                  </a:ext>
                </a:extLst>
              </p14:cNvPr>
              <p14:cNvContentPartPr/>
              <p14:nvPr/>
            </p14:nvContentPartPr>
            <p14:xfrm>
              <a:off x="8466937" y="2112717"/>
              <a:ext cx="360" cy="360"/>
            </p14:xfrm>
          </p:contentPart>
        </mc:Choice>
        <mc:Fallback xmlns="">
          <p:pic>
            <p:nvPicPr>
              <p:cNvPr id="34" name="Ink 33">
                <a:extLst>
                  <a:ext uri="{FF2B5EF4-FFF2-40B4-BE49-F238E27FC236}">
                    <a16:creationId xmlns:a16="http://schemas.microsoft.com/office/drawing/2014/main" id="{75C0B2F9-36E5-95F7-FB47-BEE68E6360F9}"/>
                  </a:ext>
                </a:extLst>
              </p:cNvPr>
              <p:cNvPicPr/>
              <p:nvPr/>
            </p:nvPicPr>
            <p:blipFill>
              <a:blip r:embed="rId3"/>
              <a:stretch>
                <a:fillRect/>
              </a:stretch>
            </p:blipFill>
            <p:spPr>
              <a:xfrm>
                <a:off x="8404297" y="2049717"/>
                <a:ext cx="126000" cy="126000"/>
              </a:xfrm>
              <a:prstGeom prst="rect">
                <a:avLst/>
              </a:prstGeom>
            </p:spPr>
          </p:pic>
        </mc:Fallback>
      </mc:AlternateContent>
    </p:spTree>
    <p:extLst>
      <p:ext uri="{BB962C8B-B14F-4D97-AF65-F5344CB8AC3E}">
        <p14:creationId xmlns:p14="http://schemas.microsoft.com/office/powerpoint/2010/main" val="10782904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2B2F6D1-0061-9700-3AEF-7B40003C56DA}"/>
              </a:ext>
            </a:extLst>
          </p:cNvPr>
          <p:cNvSpPr/>
          <p:nvPr/>
        </p:nvSpPr>
        <p:spPr>
          <a:xfrm>
            <a:off x="2473688" y="285365"/>
            <a:ext cx="4745236" cy="528161"/>
          </a:xfrm>
          <a:prstGeom prst="rect">
            <a:avLst/>
          </a:prstGeom>
          <a:noFill/>
          <a:ln/>
        </p:spPr>
        <p:txBody>
          <a:bodyPr wrap="none" lIns="0" tIns="0" rIns="0" bIns="0" rtlCol="0" anchor="t"/>
          <a:lstStyle/>
          <a:p>
            <a:pPr marL="0" indent="0">
              <a:lnSpc>
                <a:spcPts val="4150"/>
              </a:lnSpc>
              <a:buNone/>
            </a:pPr>
            <a:r>
              <a:rPr lang="en-US" sz="3300" dirty="0">
                <a:solidFill>
                  <a:srgbClr val="272D45"/>
                </a:solidFill>
                <a:latin typeface="Kanit Light" pitchFamily="34" charset="0"/>
                <a:ea typeface="Kanit Light" pitchFamily="34" charset="-122"/>
                <a:cs typeface="Kanit Light" pitchFamily="34" charset="-120"/>
              </a:rPr>
              <a:t>Effort Estimates by Phase</a:t>
            </a:r>
            <a:endParaRPr lang="en-US" sz="3300" dirty="0"/>
          </a:p>
        </p:txBody>
      </p:sp>
      <p:sp>
        <p:nvSpPr>
          <p:cNvPr id="3" name="Shape 1">
            <a:extLst>
              <a:ext uri="{FF2B5EF4-FFF2-40B4-BE49-F238E27FC236}">
                <a16:creationId xmlns:a16="http://schemas.microsoft.com/office/drawing/2014/main" id="{259FBE60-5197-C800-A9C9-79757E3DC9CB}"/>
              </a:ext>
            </a:extLst>
          </p:cNvPr>
          <p:cNvSpPr/>
          <p:nvPr/>
        </p:nvSpPr>
        <p:spPr>
          <a:xfrm>
            <a:off x="2473688" y="1067011"/>
            <a:ext cx="7960757" cy="5545455"/>
          </a:xfrm>
          <a:prstGeom prst="roundRect">
            <a:avLst>
              <a:gd name="adj" fmla="val 1280"/>
            </a:avLst>
          </a:prstGeom>
          <a:noFill/>
          <a:ln w="7620">
            <a:solidFill>
              <a:srgbClr val="000000">
                <a:alpha val="8000"/>
              </a:srgbClr>
            </a:solidFill>
            <a:prstDash val="solid"/>
          </a:ln>
        </p:spPr>
      </p:sp>
      <p:sp>
        <p:nvSpPr>
          <p:cNvPr id="4" name="Shape 2">
            <a:extLst>
              <a:ext uri="{FF2B5EF4-FFF2-40B4-BE49-F238E27FC236}">
                <a16:creationId xmlns:a16="http://schemas.microsoft.com/office/drawing/2014/main" id="{4B4814A9-C2D7-0CBC-4A70-1B96547E2A7A}"/>
              </a:ext>
            </a:extLst>
          </p:cNvPr>
          <p:cNvSpPr/>
          <p:nvPr/>
        </p:nvSpPr>
        <p:spPr>
          <a:xfrm>
            <a:off x="2481308" y="1074631"/>
            <a:ext cx="7945517" cy="488394"/>
          </a:xfrm>
          <a:prstGeom prst="rect">
            <a:avLst/>
          </a:prstGeom>
          <a:solidFill>
            <a:srgbClr val="FFFFFF">
              <a:alpha val="4000"/>
            </a:srgbClr>
          </a:solidFill>
          <a:ln/>
        </p:spPr>
      </p:sp>
      <p:sp>
        <p:nvSpPr>
          <p:cNvPr id="5" name="Text 3">
            <a:extLst>
              <a:ext uri="{FF2B5EF4-FFF2-40B4-BE49-F238E27FC236}">
                <a16:creationId xmlns:a16="http://schemas.microsoft.com/office/drawing/2014/main" id="{CF8D973E-D42F-F56A-3414-6085209043F0}"/>
              </a:ext>
            </a:extLst>
          </p:cNvPr>
          <p:cNvSpPr/>
          <p:nvPr/>
        </p:nvSpPr>
        <p:spPr>
          <a:xfrm>
            <a:off x="2650495" y="1183573"/>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Phase</a:t>
            </a:r>
            <a:endParaRPr lang="en-US" sz="1300" dirty="0"/>
          </a:p>
        </p:txBody>
      </p:sp>
      <p:sp>
        <p:nvSpPr>
          <p:cNvPr id="6" name="Text 4">
            <a:extLst>
              <a:ext uri="{FF2B5EF4-FFF2-40B4-BE49-F238E27FC236}">
                <a16:creationId xmlns:a16="http://schemas.microsoft.com/office/drawing/2014/main" id="{14F08BDC-2156-01E9-3EED-A868176790DE}"/>
              </a:ext>
            </a:extLst>
          </p:cNvPr>
          <p:cNvSpPr/>
          <p:nvPr/>
        </p:nvSpPr>
        <p:spPr>
          <a:xfrm>
            <a:off x="4640625" y="1183573"/>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Effort (Hours)</a:t>
            </a:r>
            <a:endParaRPr lang="en-US" sz="1300" dirty="0"/>
          </a:p>
        </p:txBody>
      </p:sp>
      <p:sp>
        <p:nvSpPr>
          <p:cNvPr id="7" name="Text 5">
            <a:extLst>
              <a:ext uri="{FF2B5EF4-FFF2-40B4-BE49-F238E27FC236}">
                <a16:creationId xmlns:a16="http://schemas.microsoft.com/office/drawing/2014/main" id="{D18C67D9-FC4A-216C-5E2A-D3E5642C8407}"/>
              </a:ext>
            </a:extLst>
          </p:cNvPr>
          <p:cNvSpPr/>
          <p:nvPr/>
        </p:nvSpPr>
        <p:spPr>
          <a:xfrm>
            <a:off x="6626945" y="1183573"/>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Key Roles</a:t>
            </a:r>
            <a:endParaRPr lang="en-US" sz="1300" dirty="0"/>
          </a:p>
        </p:txBody>
      </p:sp>
      <p:sp>
        <p:nvSpPr>
          <p:cNvPr id="8" name="Text 6">
            <a:extLst>
              <a:ext uri="{FF2B5EF4-FFF2-40B4-BE49-F238E27FC236}">
                <a16:creationId xmlns:a16="http://schemas.microsoft.com/office/drawing/2014/main" id="{30D82D1F-F5AC-E47F-7B68-B128ADCCE654}"/>
              </a:ext>
            </a:extLst>
          </p:cNvPr>
          <p:cNvSpPr/>
          <p:nvPr/>
        </p:nvSpPr>
        <p:spPr>
          <a:xfrm>
            <a:off x="8613264" y="1183573"/>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Allocation</a:t>
            </a:r>
            <a:endParaRPr lang="en-US" sz="1300" dirty="0"/>
          </a:p>
        </p:txBody>
      </p:sp>
      <p:sp>
        <p:nvSpPr>
          <p:cNvPr id="9" name="Shape 7">
            <a:extLst>
              <a:ext uri="{FF2B5EF4-FFF2-40B4-BE49-F238E27FC236}">
                <a16:creationId xmlns:a16="http://schemas.microsoft.com/office/drawing/2014/main" id="{5A47E48C-0E6F-8790-E6EE-68613FBF8888}"/>
              </a:ext>
            </a:extLst>
          </p:cNvPr>
          <p:cNvSpPr/>
          <p:nvPr/>
        </p:nvSpPr>
        <p:spPr>
          <a:xfrm>
            <a:off x="2481308" y="1563025"/>
            <a:ext cx="7945517" cy="758904"/>
          </a:xfrm>
          <a:prstGeom prst="rect">
            <a:avLst/>
          </a:prstGeom>
          <a:solidFill>
            <a:srgbClr val="000000">
              <a:alpha val="4000"/>
            </a:srgbClr>
          </a:solidFill>
          <a:ln/>
        </p:spPr>
      </p:sp>
      <p:sp>
        <p:nvSpPr>
          <p:cNvPr id="10" name="Text 8">
            <a:extLst>
              <a:ext uri="{FF2B5EF4-FFF2-40B4-BE49-F238E27FC236}">
                <a16:creationId xmlns:a16="http://schemas.microsoft.com/office/drawing/2014/main" id="{A357F00F-2A4D-E255-23BE-5E061F32AD66}"/>
              </a:ext>
            </a:extLst>
          </p:cNvPr>
          <p:cNvSpPr/>
          <p:nvPr/>
        </p:nvSpPr>
        <p:spPr>
          <a:xfrm>
            <a:off x="2650495" y="1671967"/>
            <a:ext cx="164461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Project Initiation &amp; Planning</a:t>
            </a:r>
            <a:endParaRPr lang="en-US" sz="1300" dirty="0"/>
          </a:p>
        </p:txBody>
      </p:sp>
      <p:sp>
        <p:nvSpPr>
          <p:cNvPr id="11" name="Text 9">
            <a:extLst>
              <a:ext uri="{FF2B5EF4-FFF2-40B4-BE49-F238E27FC236}">
                <a16:creationId xmlns:a16="http://schemas.microsoft.com/office/drawing/2014/main" id="{A391FBE2-95FC-E166-DB5D-8DEB59117724}"/>
              </a:ext>
            </a:extLst>
          </p:cNvPr>
          <p:cNvSpPr/>
          <p:nvPr/>
        </p:nvSpPr>
        <p:spPr>
          <a:xfrm>
            <a:off x="4640625" y="1671967"/>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80</a:t>
            </a:r>
            <a:endParaRPr lang="en-US" sz="1300" dirty="0"/>
          </a:p>
        </p:txBody>
      </p:sp>
      <p:sp>
        <p:nvSpPr>
          <p:cNvPr id="12" name="Text 10">
            <a:extLst>
              <a:ext uri="{FF2B5EF4-FFF2-40B4-BE49-F238E27FC236}">
                <a16:creationId xmlns:a16="http://schemas.microsoft.com/office/drawing/2014/main" id="{BA0F5D1C-038D-EA4E-D101-50953E67AE32}"/>
              </a:ext>
            </a:extLst>
          </p:cNvPr>
          <p:cNvSpPr/>
          <p:nvPr/>
        </p:nvSpPr>
        <p:spPr>
          <a:xfrm>
            <a:off x="6626945" y="1671967"/>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Project Manager, Architect</a:t>
            </a:r>
            <a:endParaRPr lang="en-US" sz="1300" dirty="0"/>
          </a:p>
        </p:txBody>
      </p:sp>
      <p:sp>
        <p:nvSpPr>
          <p:cNvPr id="13" name="Text 11">
            <a:extLst>
              <a:ext uri="{FF2B5EF4-FFF2-40B4-BE49-F238E27FC236}">
                <a16:creationId xmlns:a16="http://schemas.microsoft.com/office/drawing/2014/main" id="{D051B8F1-6C3D-770C-0902-CE8C1B8A5A42}"/>
              </a:ext>
            </a:extLst>
          </p:cNvPr>
          <p:cNvSpPr/>
          <p:nvPr/>
        </p:nvSpPr>
        <p:spPr>
          <a:xfrm>
            <a:off x="8613264" y="1671967"/>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1</a:t>
            </a:r>
            <a:endParaRPr lang="en-US" sz="1300" dirty="0"/>
          </a:p>
        </p:txBody>
      </p:sp>
      <p:sp>
        <p:nvSpPr>
          <p:cNvPr id="14" name="Shape 12">
            <a:extLst>
              <a:ext uri="{FF2B5EF4-FFF2-40B4-BE49-F238E27FC236}">
                <a16:creationId xmlns:a16="http://schemas.microsoft.com/office/drawing/2014/main" id="{C92CA394-3444-7C6F-FC55-5F290D095790}"/>
              </a:ext>
            </a:extLst>
          </p:cNvPr>
          <p:cNvSpPr/>
          <p:nvPr/>
        </p:nvSpPr>
        <p:spPr>
          <a:xfrm>
            <a:off x="2481308" y="2321929"/>
            <a:ext cx="7945517" cy="758904"/>
          </a:xfrm>
          <a:prstGeom prst="rect">
            <a:avLst/>
          </a:prstGeom>
          <a:solidFill>
            <a:srgbClr val="FFFFFF">
              <a:alpha val="4000"/>
            </a:srgbClr>
          </a:solidFill>
          <a:ln/>
        </p:spPr>
      </p:sp>
      <p:sp>
        <p:nvSpPr>
          <p:cNvPr id="15" name="Text 13">
            <a:extLst>
              <a:ext uri="{FF2B5EF4-FFF2-40B4-BE49-F238E27FC236}">
                <a16:creationId xmlns:a16="http://schemas.microsoft.com/office/drawing/2014/main" id="{529C7E52-3CC4-0E6C-82E4-C5D94DF1B712}"/>
              </a:ext>
            </a:extLst>
          </p:cNvPr>
          <p:cNvSpPr/>
          <p:nvPr/>
        </p:nvSpPr>
        <p:spPr>
          <a:xfrm>
            <a:off x="2650495" y="2430872"/>
            <a:ext cx="164461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Requirements Gathering</a:t>
            </a:r>
            <a:endParaRPr lang="en-US" sz="1300" dirty="0"/>
          </a:p>
        </p:txBody>
      </p:sp>
      <p:sp>
        <p:nvSpPr>
          <p:cNvPr id="16" name="Text 14">
            <a:extLst>
              <a:ext uri="{FF2B5EF4-FFF2-40B4-BE49-F238E27FC236}">
                <a16:creationId xmlns:a16="http://schemas.microsoft.com/office/drawing/2014/main" id="{FC6F3DB0-6A2F-E887-4373-AEB77C02A28D}"/>
              </a:ext>
            </a:extLst>
          </p:cNvPr>
          <p:cNvSpPr/>
          <p:nvPr/>
        </p:nvSpPr>
        <p:spPr>
          <a:xfrm>
            <a:off x="4640625" y="2430872"/>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120</a:t>
            </a:r>
            <a:endParaRPr lang="en-US" sz="1300" dirty="0"/>
          </a:p>
        </p:txBody>
      </p:sp>
      <p:sp>
        <p:nvSpPr>
          <p:cNvPr id="17" name="Text 15">
            <a:extLst>
              <a:ext uri="{FF2B5EF4-FFF2-40B4-BE49-F238E27FC236}">
                <a16:creationId xmlns:a16="http://schemas.microsoft.com/office/drawing/2014/main" id="{355A4FB8-1923-989D-C6C8-FFC903B9A447}"/>
              </a:ext>
            </a:extLst>
          </p:cNvPr>
          <p:cNvSpPr/>
          <p:nvPr/>
        </p:nvSpPr>
        <p:spPr>
          <a:xfrm>
            <a:off x="6626945" y="2430872"/>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Business Analyst, Product Owner</a:t>
            </a:r>
            <a:endParaRPr lang="en-US" sz="1300" dirty="0"/>
          </a:p>
        </p:txBody>
      </p:sp>
      <p:sp>
        <p:nvSpPr>
          <p:cNvPr id="18" name="Text 16">
            <a:extLst>
              <a:ext uri="{FF2B5EF4-FFF2-40B4-BE49-F238E27FC236}">
                <a16:creationId xmlns:a16="http://schemas.microsoft.com/office/drawing/2014/main" id="{02B9782F-F608-43A4-425E-70D73F2E221A}"/>
              </a:ext>
            </a:extLst>
          </p:cNvPr>
          <p:cNvSpPr/>
          <p:nvPr/>
        </p:nvSpPr>
        <p:spPr>
          <a:xfrm>
            <a:off x="8613264" y="2430872"/>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2</a:t>
            </a:r>
            <a:endParaRPr lang="en-US" sz="1300" dirty="0"/>
          </a:p>
        </p:txBody>
      </p:sp>
      <p:sp>
        <p:nvSpPr>
          <p:cNvPr id="19" name="Shape 17">
            <a:extLst>
              <a:ext uri="{FF2B5EF4-FFF2-40B4-BE49-F238E27FC236}">
                <a16:creationId xmlns:a16="http://schemas.microsoft.com/office/drawing/2014/main" id="{A891136F-A38C-D15D-03FC-2F207DF2154C}"/>
              </a:ext>
            </a:extLst>
          </p:cNvPr>
          <p:cNvSpPr/>
          <p:nvPr/>
        </p:nvSpPr>
        <p:spPr>
          <a:xfrm>
            <a:off x="2481308" y="3080834"/>
            <a:ext cx="7945517" cy="758904"/>
          </a:xfrm>
          <a:prstGeom prst="rect">
            <a:avLst/>
          </a:prstGeom>
          <a:solidFill>
            <a:srgbClr val="000000">
              <a:alpha val="4000"/>
            </a:srgbClr>
          </a:solidFill>
          <a:ln/>
        </p:spPr>
      </p:sp>
      <p:sp>
        <p:nvSpPr>
          <p:cNvPr id="20" name="Text 18">
            <a:extLst>
              <a:ext uri="{FF2B5EF4-FFF2-40B4-BE49-F238E27FC236}">
                <a16:creationId xmlns:a16="http://schemas.microsoft.com/office/drawing/2014/main" id="{F418D625-709C-E248-E5C6-94D85A0F3C6F}"/>
              </a:ext>
            </a:extLst>
          </p:cNvPr>
          <p:cNvSpPr/>
          <p:nvPr/>
        </p:nvSpPr>
        <p:spPr>
          <a:xfrm>
            <a:off x="2650495" y="3189776"/>
            <a:ext cx="164461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Incremental System Design</a:t>
            </a:r>
            <a:endParaRPr lang="en-US" sz="1300" dirty="0"/>
          </a:p>
        </p:txBody>
      </p:sp>
      <p:sp>
        <p:nvSpPr>
          <p:cNvPr id="21" name="Text 19">
            <a:extLst>
              <a:ext uri="{FF2B5EF4-FFF2-40B4-BE49-F238E27FC236}">
                <a16:creationId xmlns:a16="http://schemas.microsoft.com/office/drawing/2014/main" id="{A1475E8E-E6DC-710F-A6ED-6B22606C1B30}"/>
              </a:ext>
            </a:extLst>
          </p:cNvPr>
          <p:cNvSpPr/>
          <p:nvPr/>
        </p:nvSpPr>
        <p:spPr>
          <a:xfrm>
            <a:off x="4640625" y="3189776"/>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160</a:t>
            </a:r>
            <a:endParaRPr lang="en-US" sz="1300" dirty="0"/>
          </a:p>
        </p:txBody>
      </p:sp>
      <p:sp>
        <p:nvSpPr>
          <p:cNvPr id="22" name="Text 20">
            <a:extLst>
              <a:ext uri="{FF2B5EF4-FFF2-40B4-BE49-F238E27FC236}">
                <a16:creationId xmlns:a16="http://schemas.microsoft.com/office/drawing/2014/main" id="{4E0CB98B-6CC8-1EF3-266C-85E6721DB00E}"/>
              </a:ext>
            </a:extLst>
          </p:cNvPr>
          <p:cNvSpPr/>
          <p:nvPr/>
        </p:nvSpPr>
        <p:spPr>
          <a:xfrm>
            <a:off x="6626945" y="3189776"/>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Architect, UI/UX Designer</a:t>
            </a:r>
            <a:endParaRPr lang="en-US" sz="1300" dirty="0"/>
          </a:p>
        </p:txBody>
      </p:sp>
      <p:sp>
        <p:nvSpPr>
          <p:cNvPr id="23" name="Text 21">
            <a:extLst>
              <a:ext uri="{FF2B5EF4-FFF2-40B4-BE49-F238E27FC236}">
                <a16:creationId xmlns:a16="http://schemas.microsoft.com/office/drawing/2014/main" id="{FE659AF4-2631-BC3C-09BD-4C2E60860A5D}"/>
              </a:ext>
            </a:extLst>
          </p:cNvPr>
          <p:cNvSpPr/>
          <p:nvPr/>
        </p:nvSpPr>
        <p:spPr>
          <a:xfrm>
            <a:off x="8613264" y="3189776"/>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3-4</a:t>
            </a:r>
            <a:endParaRPr lang="en-US" sz="1300" dirty="0"/>
          </a:p>
        </p:txBody>
      </p:sp>
      <p:sp>
        <p:nvSpPr>
          <p:cNvPr id="24" name="Shape 22">
            <a:extLst>
              <a:ext uri="{FF2B5EF4-FFF2-40B4-BE49-F238E27FC236}">
                <a16:creationId xmlns:a16="http://schemas.microsoft.com/office/drawing/2014/main" id="{0CB77F70-E1E6-EF40-41CE-8BF98960D391}"/>
              </a:ext>
            </a:extLst>
          </p:cNvPr>
          <p:cNvSpPr/>
          <p:nvPr/>
        </p:nvSpPr>
        <p:spPr>
          <a:xfrm>
            <a:off x="2481308" y="3839738"/>
            <a:ext cx="7945517" cy="758904"/>
          </a:xfrm>
          <a:prstGeom prst="rect">
            <a:avLst/>
          </a:prstGeom>
          <a:solidFill>
            <a:srgbClr val="FFFFFF">
              <a:alpha val="4000"/>
            </a:srgbClr>
          </a:solidFill>
          <a:ln/>
        </p:spPr>
      </p:sp>
      <p:sp>
        <p:nvSpPr>
          <p:cNvPr id="25" name="Text 23">
            <a:extLst>
              <a:ext uri="{FF2B5EF4-FFF2-40B4-BE49-F238E27FC236}">
                <a16:creationId xmlns:a16="http://schemas.microsoft.com/office/drawing/2014/main" id="{3A08C6A9-393E-3604-1ABA-97F728D7D43D}"/>
              </a:ext>
            </a:extLst>
          </p:cNvPr>
          <p:cNvSpPr/>
          <p:nvPr/>
        </p:nvSpPr>
        <p:spPr>
          <a:xfrm>
            <a:off x="2650495" y="3948680"/>
            <a:ext cx="164461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Incremental Development</a:t>
            </a:r>
            <a:endParaRPr lang="en-US" sz="1300" dirty="0"/>
          </a:p>
        </p:txBody>
      </p:sp>
      <p:sp>
        <p:nvSpPr>
          <p:cNvPr id="26" name="Text 24">
            <a:extLst>
              <a:ext uri="{FF2B5EF4-FFF2-40B4-BE49-F238E27FC236}">
                <a16:creationId xmlns:a16="http://schemas.microsoft.com/office/drawing/2014/main" id="{8B13AD67-09DA-CFAB-0DDC-9F678E7E186A}"/>
              </a:ext>
            </a:extLst>
          </p:cNvPr>
          <p:cNvSpPr/>
          <p:nvPr/>
        </p:nvSpPr>
        <p:spPr>
          <a:xfrm>
            <a:off x="4640625" y="3948680"/>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1,200</a:t>
            </a:r>
            <a:endParaRPr lang="en-US" sz="1300" dirty="0"/>
          </a:p>
        </p:txBody>
      </p:sp>
      <p:sp>
        <p:nvSpPr>
          <p:cNvPr id="27" name="Text 25">
            <a:extLst>
              <a:ext uri="{FF2B5EF4-FFF2-40B4-BE49-F238E27FC236}">
                <a16:creationId xmlns:a16="http://schemas.microsoft.com/office/drawing/2014/main" id="{1006DE9F-69C6-5438-3AF7-9B849FAFD2F1}"/>
              </a:ext>
            </a:extLst>
          </p:cNvPr>
          <p:cNvSpPr/>
          <p:nvPr/>
        </p:nvSpPr>
        <p:spPr>
          <a:xfrm>
            <a:off x="6626945" y="3948680"/>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Developers, DevOps Engineers</a:t>
            </a:r>
            <a:endParaRPr lang="en-US" sz="1300" dirty="0"/>
          </a:p>
        </p:txBody>
      </p:sp>
      <p:sp>
        <p:nvSpPr>
          <p:cNvPr id="28" name="Text 26">
            <a:extLst>
              <a:ext uri="{FF2B5EF4-FFF2-40B4-BE49-F238E27FC236}">
                <a16:creationId xmlns:a16="http://schemas.microsoft.com/office/drawing/2014/main" id="{2299C4C5-22CC-AF3B-D55A-D373A04EDE9F}"/>
              </a:ext>
            </a:extLst>
          </p:cNvPr>
          <p:cNvSpPr/>
          <p:nvPr/>
        </p:nvSpPr>
        <p:spPr>
          <a:xfrm>
            <a:off x="8613264" y="3948680"/>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5-10</a:t>
            </a:r>
            <a:endParaRPr lang="en-US" sz="1300" dirty="0"/>
          </a:p>
        </p:txBody>
      </p:sp>
      <p:sp>
        <p:nvSpPr>
          <p:cNvPr id="29" name="Shape 27">
            <a:extLst>
              <a:ext uri="{FF2B5EF4-FFF2-40B4-BE49-F238E27FC236}">
                <a16:creationId xmlns:a16="http://schemas.microsoft.com/office/drawing/2014/main" id="{57812317-6E01-C28B-F482-D50722BC6C33}"/>
              </a:ext>
            </a:extLst>
          </p:cNvPr>
          <p:cNvSpPr/>
          <p:nvPr/>
        </p:nvSpPr>
        <p:spPr>
          <a:xfrm>
            <a:off x="2481308" y="4598642"/>
            <a:ext cx="7945517" cy="488394"/>
          </a:xfrm>
          <a:prstGeom prst="rect">
            <a:avLst/>
          </a:prstGeom>
          <a:solidFill>
            <a:srgbClr val="000000">
              <a:alpha val="4000"/>
            </a:srgbClr>
          </a:solidFill>
          <a:ln/>
        </p:spPr>
      </p:sp>
      <p:sp>
        <p:nvSpPr>
          <p:cNvPr id="30" name="Text 28">
            <a:extLst>
              <a:ext uri="{FF2B5EF4-FFF2-40B4-BE49-F238E27FC236}">
                <a16:creationId xmlns:a16="http://schemas.microsoft.com/office/drawing/2014/main" id="{A0203C5E-A373-8293-ECFD-56D2E5A44F90}"/>
              </a:ext>
            </a:extLst>
          </p:cNvPr>
          <p:cNvSpPr/>
          <p:nvPr/>
        </p:nvSpPr>
        <p:spPr>
          <a:xfrm>
            <a:off x="2650495" y="4707585"/>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Testing &amp; QA</a:t>
            </a:r>
            <a:endParaRPr lang="en-US" sz="1300" dirty="0"/>
          </a:p>
        </p:txBody>
      </p:sp>
      <p:sp>
        <p:nvSpPr>
          <p:cNvPr id="31" name="Text 29">
            <a:extLst>
              <a:ext uri="{FF2B5EF4-FFF2-40B4-BE49-F238E27FC236}">
                <a16:creationId xmlns:a16="http://schemas.microsoft.com/office/drawing/2014/main" id="{DFE92A75-BEB2-B534-D273-6A0F96F22CF4}"/>
              </a:ext>
            </a:extLst>
          </p:cNvPr>
          <p:cNvSpPr/>
          <p:nvPr/>
        </p:nvSpPr>
        <p:spPr>
          <a:xfrm>
            <a:off x="4640625" y="4707585"/>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200</a:t>
            </a:r>
            <a:endParaRPr lang="en-US" sz="1300" dirty="0"/>
          </a:p>
        </p:txBody>
      </p:sp>
      <p:sp>
        <p:nvSpPr>
          <p:cNvPr id="32" name="Text 30">
            <a:extLst>
              <a:ext uri="{FF2B5EF4-FFF2-40B4-BE49-F238E27FC236}">
                <a16:creationId xmlns:a16="http://schemas.microsoft.com/office/drawing/2014/main" id="{ED5E5240-3D88-F684-CB96-262C2342A47C}"/>
              </a:ext>
            </a:extLst>
          </p:cNvPr>
          <p:cNvSpPr/>
          <p:nvPr/>
        </p:nvSpPr>
        <p:spPr>
          <a:xfrm>
            <a:off x="6626945" y="4707585"/>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QA Engineers</a:t>
            </a:r>
            <a:endParaRPr lang="en-US" sz="1300" dirty="0"/>
          </a:p>
        </p:txBody>
      </p:sp>
      <p:sp>
        <p:nvSpPr>
          <p:cNvPr id="33" name="Text 31">
            <a:extLst>
              <a:ext uri="{FF2B5EF4-FFF2-40B4-BE49-F238E27FC236}">
                <a16:creationId xmlns:a16="http://schemas.microsoft.com/office/drawing/2014/main" id="{776C9A2A-618F-E9A9-41DB-6C04E32C27C3}"/>
              </a:ext>
            </a:extLst>
          </p:cNvPr>
          <p:cNvSpPr/>
          <p:nvPr/>
        </p:nvSpPr>
        <p:spPr>
          <a:xfrm>
            <a:off x="8613264" y="4707585"/>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11-12</a:t>
            </a:r>
            <a:endParaRPr lang="en-US" sz="1300" dirty="0"/>
          </a:p>
        </p:txBody>
      </p:sp>
      <p:sp>
        <p:nvSpPr>
          <p:cNvPr id="34" name="Shape 32">
            <a:extLst>
              <a:ext uri="{FF2B5EF4-FFF2-40B4-BE49-F238E27FC236}">
                <a16:creationId xmlns:a16="http://schemas.microsoft.com/office/drawing/2014/main" id="{A1BF50C8-0337-E566-BF86-5E1B50E22D3E}"/>
              </a:ext>
            </a:extLst>
          </p:cNvPr>
          <p:cNvSpPr/>
          <p:nvPr/>
        </p:nvSpPr>
        <p:spPr>
          <a:xfrm>
            <a:off x="2481308" y="5087037"/>
            <a:ext cx="7945517" cy="758904"/>
          </a:xfrm>
          <a:prstGeom prst="rect">
            <a:avLst/>
          </a:prstGeom>
          <a:solidFill>
            <a:srgbClr val="FFFFFF">
              <a:alpha val="4000"/>
            </a:srgbClr>
          </a:solidFill>
          <a:ln/>
        </p:spPr>
      </p:sp>
      <p:sp>
        <p:nvSpPr>
          <p:cNvPr id="35" name="Text 33">
            <a:extLst>
              <a:ext uri="{FF2B5EF4-FFF2-40B4-BE49-F238E27FC236}">
                <a16:creationId xmlns:a16="http://schemas.microsoft.com/office/drawing/2014/main" id="{CCCB6F3B-2C6D-2C03-E350-A1F08A69BD58}"/>
              </a:ext>
            </a:extLst>
          </p:cNvPr>
          <p:cNvSpPr/>
          <p:nvPr/>
        </p:nvSpPr>
        <p:spPr>
          <a:xfrm>
            <a:off x="2650495" y="5195979"/>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Deployment</a:t>
            </a:r>
            <a:endParaRPr lang="en-US" sz="1300" dirty="0"/>
          </a:p>
        </p:txBody>
      </p:sp>
      <p:sp>
        <p:nvSpPr>
          <p:cNvPr id="36" name="Text 34">
            <a:extLst>
              <a:ext uri="{FF2B5EF4-FFF2-40B4-BE49-F238E27FC236}">
                <a16:creationId xmlns:a16="http://schemas.microsoft.com/office/drawing/2014/main" id="{9B232161-95B8-52CD-0169-22688DC1DF6D}"/>
              </a:ext>
            </a:extLst>
          </p:cNvPr>
          <p:cNvSpPr/>
          <p:nvPr/>
        </p:nvSpPr>
        <p:spPr>
          <a:xfrm>
            <a:off x="4640625" y="5195979"/>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80</a:t>
            </a:r>
            <a:endParaRPr lang="en-US" sz="1300" dirty="0"/>
          </a:p>
        </p:txBody>
      </p:sp>
      <p:sp>
        <p:nvSpPr>
          <p:cNvPr id="37" name="Text 35">
            <a:extLst>
              <a:ext uri="{FF2B5EF4-FFF2-40B4-BE49-F238E27FC236}">
                <a16:creationId xmlns:a16="http://schemas.microsoft.com/office/drawing/2014/main" id="{B1964C09-5293-64FC-2ABC-95D7FE3D30A9}"/>
              </a:ext>
            </a:extLst>
          </p:cNvPr>
          <p:cNvSpPr/>
          <p:nvPr/>
        </p:nvSpPr>
        <p:spPr>
          <a:xfrm>
            <a:off x="6626945" y="5195979"/>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DevOps Engineers, Support Team</a:t>
            </a:r>
            <a:endParaRPr lang="en-US" sz="1300" dirty="0"/>
          </a:p>
        </p:txBody>
      </p:sp>
      <p:sp>
        <p:nvSpPr>
          <p:cNvPr id="38" name="Text 36">
            <a:extLst>
              <a:ext uri="{FF2B5EF4-FFF2-40B4-BE49-F238E27FC236}">
                <a16:creationId xmlns:a16="http://schemas.microsoft.com/office/drawing/2014/main" id="{F43ED0FD-BF32-49BF-EF18-424BC58A1046}"/>
              </a:ext>
            </a:extLst>
          </p:cNvPr>
          <p:cNvSpPr/>
          <p:nvPr/>
        </p:nvSpPr>
        <p:spPr>
          <a:xfrm>
            <a:off x="8613264" y="5195979"/>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13</a:t>
            </a:r>
            <a:endParaRPr lang="en-US" sz="1300" dirty="0"/>
          </a:p>
        </p:txBody>
      </p:sp>
      <p:sp>
        <p:nvSpPr>
          <p:cNvPr id="39" name="Shape 37">
            <a:extLst>
              <a:ext uri="{FF2B5EF4-FFF2-40B4-BE49-F238E27FC236}">
                <a16:creationId xmlns:a16="http://schemas.microsoft.com/office/drawing/2014/main" id="{C92D0C04-921E-CE0F-A530-C606167F7ADD}"/>
              </a:ext>
            </a:extLst>
          </p:cNvPr>
          <p:cNvSpPr/>
          <p:nvPr/>
        </p:nvSpPr>
        <p:spPr>
          <a:xfrm>
            <a:off x="2481308" y="5845941"/>
            <a:ext cx="7945517" cy="758904"/>
          </a:xfrm>
          <a:prstGeom prst="rect">
            <a:avLst/>
          </a:prstGeom>
          <a:solidFill>
            <a:srgbClr val="000000">
              <a:alpha val="4000"/>
            </a:srgbClr>
          </a:solidFill>
          <a:ln/>
        </p:spPr>
      </p:sp>
      <p:sp>
        <p:nvSpPr>
          <p:cNvPr id="40" name="Text 38">
            <a:extLst>
              <a:ext uri="{FF2B5EF4-FFF2-40B4-BE49-F238E27FC236}">
                <a16:creationId xmlns:a16="http://schemas.microsoft.com/office/drawing/2014/main" id="{665B6DB6-8925-6466-E81F-D5E13D71778D}"/>
              </a:ext>
            </a:extLst>
          </p:cNvPr>
          <p:cNvSpPr/>
          <p:nvPr/>
        </p:nvSpPr>
        <p:spPr>
          <a:xfrm>
            <a:off x="2650495" y="5954883"/>
            <a:ext cx="164461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Post-Deployment Support</a:t>
            </a:r>
            <a:endParaRPr lang="en-US" sz="1300" dirty="0"/>
          </a:p>
        </p:txBody>
      </p:sp>
      <p:sp>
        <p:nvSpPr>
          <p:cNvPr id="41" name="Text 39">
            <a:extLst>
              <a:ext uri="{FF2B5EF4-FFF2-40B4-BE49-F238E27FC236}">
                <a16:creationId xmlns:a16="http://schemas.microsoft.com/office/drawing/2014/main" id="{E642E4F3-A161-AFF9-6BF1-4C996F35C515}"/>
              </a:ext>
            </a:extLst>
          </p:cNvPr>
          <p:cNvSpPr/>
          <p:nvPr/>
        </p:nvSpPr>
        <p:spPr>
          <a:xfrm>
            <a:off x="4640625" y="5954883"/>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40/month</a:t>
            </a:r>
            <a:endParaRPr lang="en-US" sz="1300" dirty="0"/>
          </a:p>
        </p:txBody>
      </p:sp>
      <p:sp>
        <p:nvSpPr>
          <p:cNvPr id="42" name="Text 40">
            <a:extLst>
              <a:ext uri="{FF2B5EF4-FFF2-40B4-BE49-F238E27FC236}">
                <a16:creationId xmlns:a16="http://schemas.microsoft.com/office/drawing/2014/main" id="{A9173E41-C949-21CA-844B-C315D9323731}"/>
              </a:ext>
            </a:extLst>
          </p:cNvPr>
          <p:cNvSpPr/>
          <p:nvPr/>
        </p:nvSpPr>
        <p:spPr>
          <a:xfrm>
            <a:off x="6626945" y="5954883"/>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Support Team, Developers</a:t>
            </a:r>
            <a:endParaRPr lang="en-US" sz="1300" dirty="0"/>
          </a:p>
        </p:txBody>
      </p:sp>
      <p:sp>
        <p:nvSpPr>
          <p:cNvPr id="43" name="Text 41">
            <a:extLst>
              <a:ext uri="{FF2B5EF4-FFF2-40B4-BE49-F238E27FC236}">
                <a16:creationId xmlns:a16="http://schemas.microsoft.com/office/drawing/2014/main" id="{7B0AB84B-96AB-AB7D-A810-C9F40EB8F080}"/>
              </a:ext>
            </a:extLst>
          </p:cNvPr>
          <p:cNvSpPr/>
          <p:nvPr/>
        </p:nvSpPr>
        <p:spPr>
          <a:xfrm>
            <a:off x="8613264" y="5954883"/>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Ongoing</a:t>
            </a:r>
            <a:endParaRPr lang="en-US" sz="1300" dirty="0"/>
          </a:p>
        </p:txBody>
      </p:sp>
    </p:spTree>
    <p:extLst>
      <p:ext uri="{BB962C8B-B14F-4D97-AF65-F5344CB8AC3E}">
        <p14:creationId xmlns:p14="http://schemas.microsoft.com/office/powerpoint/2010/main" val="657571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7944" y="536179"/>
            <a:ext cx="3771206" cy="471388"/>
          </a:xfrm>
          <a:prstGeom prst="rect">
            <a:avLst/>
          </a:prstGeom>
          <a:noFill/>
          <a:ln/>
        </p:spPr>
        <p:txBody>
          <a:bodyPr wrap="none" lIns="0" tIns="0" rIns="0" bIns="0" rtlCol="0" anchor="t"/>
          <a:lstStyle/>
          <a:p>
            <a:pPr defTabSz="761970">
              <a:lnSpc>
                <a:spcPts val="3708"/>
              </a:lnSpc>
            </a:pPr>
            <a:r>
              <a:rPr lang="en-US" sz="2958" dirty="0">
                <a:solidFill>
                  <a:srgbClr val="272D45"/>
                </a:solidFill>
                <a:latin typeface="Kanit Light" pitchFamily="34" charset="0"/>
                <a:ea typeface="Kanit Light" pitchFamily="34" charset="-122"/>
                <a:cs typeface="Kanit Light" pitchFamily="34" charset="-120"/>
              </a:rPr>
              <a:t>Sprint Breakdown</a:t>
            </a:r>
            <a:endParaRPr lang="en-US" sz="2958" dirty="0">
              <a:solidFill>
                <a:prstClr val="black"/>
              </a:solidFill>
              <a:latin typeface="Calibri" panose="020F0502020204030204"/>
            </a:endParaRPr>
          </a:p>
        </p:txBody>
      </p:sp>
      <p:sp>
        <p:nvSpPr>
          <p:cNvPr id="3" name="Shape 1"/>
          <p:cNvSpPr/>
          <p:nvPr/>
        </p:nvSpPr>
        <p:spPr>
          <a:xfrm>
            <a:off x="527944" y="1478856"/>
            <a:ext cx="339328" cy="339328"/>
          </a:xfrm>
          <a:prstGeom prst="roundRect">
            <a:avLst>
              <a:gd name="adj" fmla="val 18671"/>
            </a:avLst>
          </a:prstGeom>
          <a:solidFill>
            <a:srgbClr val="DFECE9"/>
          </a:solidFill>
          <a:ln w="7620">
            <a:solidFill>
              <a:srgbClr val="C5D2CF"/>
            </a:solidFill>
            <a:prstDash val="solid"/>
          </a:ln>
        </p:spPr>
      </p:sp>
      <p:sp>
        <p:nvSpPr>
          <p:cNvPr id="4" name="Text 2"/>
          <p:cNvSpPr/>
          <p:nvPr/>
        </p:nvSpPr>
        <p:spPr>
          <a:xfrm>
            <a:off x="663179" y="1535311"/>
            <a:ext cx="68858"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1</a:t>
            </a:r>
            <a:endParaRPr lang="en-US" sz="1750" dirty="0">
              <a:solidFill>
                <a:prstClr val="black"/>
              </a:solidFill>
              <a:latin typeface="Calibri" panose="020F0502020204030204"/>
            </a:endParaRPr>
          </a:p>
        </p:txBody>
      </p:sp>
      <p:sp>
        <p:nvSpPr>
          <p:cNvPr id="5" name="Text 3"/>
          <p:cNvSpPr/>
          <p:nvPr/>
        </p:nvSpPr>
        <p:spPr>
          <a:xfrm>
            <a:off x="1018084" y="1478856"/>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1</a:t>
            </a:r>
            <a:endParaRPr lang="en-US" sz="1458" dirty="0">
              <a:solidFill>
                <a:prstClr val="black"/>
              </a:solidFill>
              <a:latin typeface="Calibri" panose="020F0502020204030204"/>
            </a:endParaRPr>
          </a:p>
        </p:txBody>
      </p:sp>
      <p:sp>
        <p:nvSpPr>
          <p:cNvPr id="6" name="Text 4"/>
          <p:cNvSpPr/>
          <p:nvPr/>
        </p:nvSpPr>
        <p:spPr>
          <a:xfrm>
            <a:off x="1018084" y="1804988"/>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Project kickoff, roadmap creation, and initial backlog setup.</a:t>
            </a:r>
            <a:endParaRPr lang="en-US" sz="1167" dirty="0">
              <a:solidFill>
                <a:prstClr val="black"/>
              </a:solidFill>
              <a:latin typeface="Calibri" panose="020F0502020204030204"/>
            </a:endParaRPr>
          </a:p>
        </p:txBody>
      </p:sp>
      <p:sp>
        <p:nvSpPr>
          <p:cNvPr id="7" name="Shape 5"/>
          <p:cNvSpPr/>
          <p:nvPr/>
        </p:nvSpPr>
        <p:spPr>
          <a:xfrm>
            <a:off x="4290219" y="1478856"/>
            <a:ext cx="339328" cy="339328"/>
          </a:xfrm>
          <a:prstGeom prst="roundRect">
            <a:avLst>
              <a:gd name="adj" fmla="val 18671"/>
            </a:avLst>
          </a:prstGeom>
          <a:solidFill>
            <a:srgbClr val="DFECE9"/>
          </a:solidFill>
          <a:ln w="7620">
            <a:solidFill>
              <a:srgbClr val="C5D2CF"/>
            </a:solidFill>
            <a:prstDash val="solid"/>
          </a:ln>
        </p:spPr>
      </p:sp>
      <p:sp>
        <p:nvSpPr>
          <p:cNvPr id="8" name="Text 6"/>
          <p:cNvSpPr/>
          <p:nvPr/>
        </p:nvSpPr>
        <p:spPr>
          <a:xfrm>
            <a:off x="4402634" y="1535311"/>
            <a:ext cx="114498"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2</a:t>
            </a:r>
            <a:endParaRPr lang="en-US" sz="1750" dirty="0">
              <a:solidFill>
                <a:prstClr val="black"/>
              </a:solidFill>
              <a:latin typeface="Calibri" panose="020F0502020204030204"/>
            </a:endParaRPr>
          </a:p>
        </p:txBody>
      </p:sp>
      <p:sp>
        <p:nvSpPr>
          <p:cNvPr id="9" name="Text 7"/>
          <p:cNvSpPr/>
          <p:nvPr/>
        </p:nvSpPr>
        <p:spPr>
          <a:xfrm>
            <a:off x="4780359" y="1478856"/>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2</a:t>
            </a:r>
            <a:endParaRPr lang="en-US" sz="1458" dirty="0">
              <a:solidFill>
                <a:prstClr val="black"/>
              </a:solidFill>
              <a:latin typeface="Calibri" panose="020F0502020204030204"/>
            </a:endParaRPr>
          </a:p>
        </p:txBody>
      </p:sp>
      <p:sp>
        <p:nvSpPr>
          <p:cNvPr id="10" name="Text 8"/>
          <p:cNvSpPr/>
          <p:nvPr/>
        </p:nvSpPr>
        <p:spPr>
          <a:xfrm>
            <a:off x="4780359" y="1804988"/>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Requirements gathering, user story creation, and backlog prioritization.</a:t>
            </a:r>
            <a:endParaRPr lang="en-US" sz="1167" dirty="0">
              <a:solidFill>
                <a:prstClr val="black"/>
              </a:solidFill>
              <a:latin typeface="Calibri" panose="020F0502020204030204"/>
            </a:endParaRPr>
          </a:p>
        </p:txBody>
      </p:sp>
      <p:sp>
        <p:nvSpPr>
          <p:cNvPr id="11" name="Shape 9"/>
          <p:cNvSpPr/>
          <p:nvPr/>
        </p:nvSpPr>
        <p:spPr>
          <a:xfrm>
            <a:off x="8052494" y="1478856"/>
            <a:ext cx="339328" cy="339328"/>
          </a:xfrm>
          <a:prstGeom prst="roundRect">
            <a:avLst>
              <a:gd name="adj" fmla="val 18671"/>
            </a:avLst>
          </a:prstGeom>
          <a:solidFill>
            <a:srgbClr val="DFECE9"/>
          </a:solidFill>
          <a:ln w="7620">
            <a:solidFill>
              <a:srgbClr val="C5D2CF"/>
            </a:solidFill>
            <a:prstDash val="solid"/>
          </a:ln>
        </p:spPr>
      </p:sp>
      <p:sp>
        <p:nvSpPr>
          <p:cNvPr id="12" name="Text 10"/>
          <p:cNvSpPr/>
          <p:nvPr/>
        </p:nvSpPr>
        <p:spPr>
          <a:xfrm>
            <a:off x="8164017" y="1535311"/>
            <a:ext cx="116284"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3</a:t>
            </a:r>
            <a:endParaRPr lang="en-US" sz="1750" dirty="0">
              <a:solidFill>
                <a:prstClr val="black"/>
              </a:solidFill>
              <a:latin typeface="Calibri" panose="020F0502020204030204"/>
            </a:endParaRPr>
          </a:p>
        </p:txBody>
      </p:sp>
      <p:sp>
        <p:nvSpPr>
          <p:cNvPr id="13" name="Text 11"/>
          <p:cNvSpPr/>
          <p:nvPr/>
        </p:nvSpPr>
        <p:spPr>
          <a:xfrm>
            <a:off x="8542635" y="1478856"/>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3</a:t>
            </a:r>
            <a:endParaRPr lang="en-US" sz="1458" dirty="0">
              <a:solidFill>
                <a:prstClr val="black"/>
              </a:solidFill>
              <a:latin typeface="Calibri" panose="020F0502020204030204"/>
            </a:endParaRPr>
          </a:p>
        </p:txBody>
      </p:sp>
      <p:sp>
        <p:nvSpPr>
          <p:cNvPr id="14" name="Text 12"/>
          <p:cNvSpPr/>
          <p:nvPr/>
        </p:nvSpPr>
        <p:spPr>
          <a:xfrm>
            <a:off x="8542635" y="1804988"/>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High-level architecture design and wireframes for core features.</a:t>
            </a:r>
            <a:endParaRPr lang="en-US" sz="1167" dirty="0">
              <a:solidFill>
                <a:prstClr val="black"/>
              </a:solidFill>
              <a:latin typeface="Calibri" panose="020F0502020204030204"/>
            </a:endParaRPr>
          </a:p>
        </p:txBody>
      </p:sp>
      <p:sp>
        <p:nvSpPr>
          <p:cNvPr id="15" name="Shape 13"/>
          <p:cNvSpPr/>
          <p:nvPr/>
        </p:nvSpPr>
        <p:spPr>
          <a:xfrm>
            <a:off x="527944" y="2608064"/>
            <a:ext cx="339328" cy="339328"/>
          </a:xfrm>
          <a:prstGeom prst="roundRect">
            <a:avLst>
              <a:gd name="adj" fmla="val 18671"/>
            </a:avLst>
          </a:prstGeom>
          <a:solidFill>
            <a:srgbClr val="DFECE9"/>
          </a:solidFill>
          <a:ln w="7620">
            <a:solidFill>
              <a:srgbClr val="C5D2CF"/>
            </a:solidFill>
            <a:prstDash val="solid"/>
          </a:ln>
        </p:spPr>
      </p:sp>
      <p:sp>
        <p:nvSpPr>
          <p:cNvPr id="16" name="Text 14"/>
          <p:cNvSpPr/>
          <p:nvPr/>
        </p:nvSpPr>
        <p:spPr>
          <a:xfrm>
            <a:off x="636390" y="2664519"/>
            <a:ext cx="122436"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4</a:t>
            </a:r>
            <a:endParaRPr lang="en-US" sz="1750" dirty="0">
              <a:solidFill>
                <a:prstClr val="black"/>
              </a:solidFill>
              <a:latin typeface="Calibri" panose="020F0502020204030204"/>
            </a:endParaRPr>
          </a:p>
        </p:txBody>
      </p:sp>
      <p:sp>
        <p:nvSpPr>
          <p:cNvPr id="17" name="Text 15"/>
          <p:cNvSpPr/>
          <p:nvPr/>
        </p:nvSpPr>
        <p:spPr>
          <a:xfrm>
            <a:off x="1018084" y="2608065"/>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4</a:t>
            </a:r>
            <a:endParaRPr lang="en-US" sz="1458" dirty="0">
              <a:solidFill>
                <a:prstClr val="black"/>
              </a:solidFill>
              <a:latin typeface="Calibri" panose="020F0502020204030204"/>
            </a:endParaRPr>
          </a:p>
        </p:txBody>
      </p:sp>
      <p:sp>
        <p:nvSpPr>
          <p:cNvPr id="18" name="Text 16"/>
          <p:cNvSpPr/>
          <p:nvPr/>
        </p:nvSpPr>
        <p:spPr>
          <a:xfrm>
            <a:off x="1018084" y="2934196"/>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Detailed system design, database schema, and API design.</a:t>
            </a:r>
            <a:endParaRPr lang="en-US" sz="1167" dirty="0">
              <a:solidFill>
                <a:prstClr val="black"/>
              </a:solidFill>
              <a:latin typeface="Calibri" panose="020F0502020204030204"/>
            </a:endParaRPr>
          </a:p>
        </p:txBody>
      </p:sp>
      <p:sp>
        <p:nvSpPr>
          <p:cNvPr id="19" name="Shape 17"/>
          <p:cNvSpPr/>
          <p:nvPr/>
        </p:nvSpPr>
        <p:spPr>
          <a:xfrm>
            <a:off x="4290219" y="2608064"/>
            <a:ext cx="339328" cy="339328"/>
          </a:xfrm>
          <a:prstGeom prst="roundRect">
            <a:avLst>
              <a:gd name="adj" fmla="val 18671"/>
            </a:avLst>
          </a:prstGeom>
          <a:solidFill>
            <a:srgbClr val="DFECE9"/>
          </a:solidFill>
          <a:ln w="7620">
            <a:solidFill>
              <a:srgbClr val="C5D2CF"/>
            </a:solidFill>
            <a:prstDash val="solid"/>
          </a:ln>
        </p:spPr>
      </p:sp>
      <p:sp>
        <p:nvSpPr>
          <p:cNvPr id="20" name="Text 18"/>
          <p:cNvSpPr/>
          <p:nvPr/>
        </p:nvSpPr>
        <p:spPr>
          <a:xfrm>
            <a:off x="4401939" y="2664519"/>
            <a:ext cx="115888"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5</a:t>
            </a:r>
            <a:endParaRPr lang="en-US" sz="1750" dirty="0">
              <a:solidFill>
                <a:prstClr val="black"/>
              </a:solidFill>
              <a:latin typeface="Calibri" panose="020F0502020204030204"/>
            </a:endParaRPr>
          </a:p>
        </p:txBody>
      </p:sp>
      <p:sp>
        <p:nvSpPr>
          <p:cNvPr id="21" name="Text 19"/>
          <p:cNvSpPr/>
          <p:nvPr/>
        </p:nvSpPr>
        <p:spPr>
          <a:xfrm>
            <a:off x="4780359" y="2608065"/>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5</a:t>
            </a:r>
            <a:endParaRPr lang="en-US" sz="1458" dirty="0">
              <a:solidFill>
                <a:prstClr val="black"/>
              </a:solidFill>
              <a:latin typeface="Calibri" panose="020F0502020204030204"/>
            </a:endParaRPr>
          </a:p>
        </p:txBody>
      </p:sp>
      <p:sp>
        <p:nvSpPr>
          <p:cNvPr id="22" name="Text 20"/>
          <p:cNvSpPr/>
          <p:nvPr/>
        </p:nvSpPr>
        <p:spPr>
          <a:xfrm>
            <a:off x="4780359" y="2934196"/>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User registration and authentication service development.</a:t>
            </a:r>
            <a:endParaRPr lang="en-US" sz="1167" dirty="0">
              <a:solidFill>
                <a:prstClr val="black"/>
              </a:solidFill>
              <a:latin typeface="Calibri" panose="020F0502020204030204"/>
            </a:endParaRPr>
          </a:p>
        </p:txBody>
      </p:sp>
      <p:sp>
        <p:nvSpPr>
          <p:cNvPr id="23" name="Shape 21"/>
          <p:cNvSpPr/>
          <p:nvPr/>
        </p:nvSpPr>
        <p:spPr>
          <a:xfrm>
            <a:off x="8052494" y="2608064"/>
            <a:ext cx="339328" cy="339328"/>
          </a:xfrm>
          <a:prstGeom prst="roundRect">
            <a:avLst>
              <a:gd name="adj" fmla="val 18671"/>
            </a:avLst>
          </a:prstGeom>
          <a:solidFill>
            <a:srgbClr val="DFECE9"/>
          </a:solidFill>
          <a:ln w="7620">
            <a:solidFill>
              <a:srgbClr val="C5D2CF"/>
            </a:solidFill>
            <a:prstDash val="solid"/>
          </a:ln>
        </p:spPr>
      </p:sp>
      <p:sp>
        <p:nvSpPr>
          <p:cNvPr id="24" name="Text 22"/>
          <p:cNvSpPr/>
          <p:nvPr/>
        </p:nvSpPr>
        <p:spPr>
          <a:xfrm>
            <a:off x="8157766" y="2664519"/>
            <a:ext cx="128786"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6</a:t>
            </a:r>
            <a:endParaRPr lang="en-US" sz="1750" dirty="0">
              <a:solidFill>
                <a:prstClr val="black"/>
              </a:solidFill>
              <a:latin typeface="Calibri" panose="020F0502020204030204"/>
            </a:endParaRPr>
          </a:p>
        </p:txBody>
      </p:sp>
      <p:sp>
        <p:nvSpPr>
          <p:cNvPr id="25" name="Text 23"/>
          <p:cNvSpPr/>
          <p:nvPr/>
        </p:nvSpPr>
        <p:spPr>
          <a:xfrm>
            <a:off x="8542635" y="2608065"/>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6</a:t>
            </a:r>
            <a:endParaRPr lang="en-US" sz="1458" dirty="0">
              <a:solidFill>
                <a:prstClr val="black"/>
              </a:solidFill>
              <a:latin typeface="Calibri" panose="020F0502020204030204"/>
            </a:endParaRPr>
          </a:p>
        </p:txBody>
      </p:sp>
      <p:sp>
        <p:nvSpPr>
          <p:cNvPr id="26" name="Text 24"/>
          <p:cNvSpPr/>
          <p:nvPr/>
        </p:nvSpPr>
        <p:spPr>
          <a:xfrm>
            <a:off x="8542635" y="2934196"/>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Movie metadata service development.</a:t>
            </a:r>
            <a:endParaRPr lang="en-US" sz="1167" dirty="0">
              <a:solidFill>
                <a:prstClr val="black"/>
              </a:solidFill>
              <a:latin typeface="Calibri" panose="020F0502020204030204"/>
            </a:endParaRPr>
          </a:p>
        </p:txBody>
      </p:sp>
      <p:sp>
        <p:nvSpPr>
          <p:cNvPr id="27" name="Shape 25"/>
          <p:cNvSpPr/>
          <p:nvPr/>
        </p:nvSpPr>
        <p:spPr>
          <a:xfrm>
            <a:off x="527944" y="3737273"/>
            <a:ext cx="339328" cy="339328"/>
          </a:xfrm>
          <a:prstGeom prst="roundRect">
            <a:avLst>
              <a:gd name="adj" fmla="val 18671"/>
            </a:avLst>
          </a:prstGeom>
          <a:solidFill>
            <a:srgbClr val="DFECE9"/>
          </a:solidFill>
          <a:ln w="7620">
            <a:solidFill>
              <a:srgbClr val="C5D2CF"/>
            </a:solidFill>
            <a:prstDash val="solid"/>
          </a:ln>
        </p:spPr>
      </p:sp>
      <p:sp>
        <p:nvSpPr>
          <p:cNvPr id="28" name="Text 26"/>
          <p:cNvSpPr/>
          <p:nvPr/>
        </p:nvSpPr>
        <p:spPr>
          <a:xfrm>
            <a:off x="641251" y="3793729"/>
            <a:ext cx="112713"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7</a:t>
            </a:r>
            <a:endParaRPr lang="en-US" sz="1750" dirty="0">
              <a:solidFill>
                <a:prstClr val="black"/>
              </a:solidFill>
              <a:latin typeface="Calibri" panose="020F0502020204030204"/>
            </a:endParaRPr>
          </a:p>
        </p:txBody>
      </p:sp>
      <p:sp>
        <p:nvSpPr>
          <p:cNvPr id="29" name="Text 27"/>
          <p:cNvSpPr/>
          <p:nvPr/>
        </p:nvSpPr>
        <p:spPr>
          <a:xfrm>
            <a:off x="1018084" y="3737273"/>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7</a:t>
            </a:r>
            <a:endParaRPr lang="en-US" sz="1458" dirty="0">
              <a:solidFill>
                <a:prstClr val="black"/>
              </a:solidFill>
              <a:latin typeface="Calibri" panose="020F0502020204030204"/>
            </a:endParaRPr>
          </a:p>
        </p:txBody>
      </p:sp>
      <p:sp>
        <p:nvSpPr>
          <p:cNvPr id="30" name="Text 28"/>
          <p:cNvSpPr/>
          <p:nvPr/>
        </p:nvSpPr>
        <p:spPr>
          <a:xfrm>
            <a:off x="1018084" y="4063405"/>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Theatre management service development.</a:t>
            </a:r>
            <a:endParaRPr lang="en-US" sz="1167" dirty="0">
              <a:solidFill>
                <a:prstClr val="black"/>
              </a:solidFill>
              <a:latin typeface="Calibri" panose="020F0502020204030204"/>
            </a:endParaRPr>
          </a:p>
        </p:txBody>
      </p:sp>
      <p:sp>
        <p:nvSpPr>
          <p:cNvPr id="31" name="Shape 29"/>
          <p:cNvSpPr/>
          <p:nvPr/>
        </p:nvSpPr>
        <p:spPr>
          <a:xfrm>
            <a:off x="4290219" y="3737273"/>
            <a:ext cx="339328" cy="339328"/>
          </a:xfrm>
          <a:prstGeom prst="roundRect">
            <a:avLst>
              <a:gd name="adj" fmla="val 18671"/>
            </a:avLst>
          </a:prstGeom>
          <a:solidFill>
            <a:srgbClr val="DFECE9"/>
          </a:solidFill>
          <a:ln w="7620">
            <a:solidFill>
              <a:srgbClr val="C5D2CF"/>
            </a:solidFill>
            <a:prstDash val="solid"/>
          </a:ln>
        </p:spPr>
      </p:sp>
      <p:sp>
        <p:nvSpPr>
          <p:cNvPr id="32" name="Text 30"/>
          <p:cNvSpPr/>
          <p:nvPr/>
        </p:nvSpPr>
        <p:spPr>
          <a:xfrm>
            <a:off x="4393804" y="3793729"/>
            <a:ext cx="132159"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8</a:t>
            </a:r>
            <a:endParaRPr lang="en-US" sz="1750" dirty="0">
              <a:solidFill>
                <a:prstClr val="black"/>
              </a:solidFill>
              <a:latin typeface="Calibri" panose="020F0502020204030204"/>
            </a:endParaRPr>
          </a:p>
        </p:txBody>
      </p:sp>
      <p:sp>
        <p:nvSpPr>
          <p:cNvPr id="33" name="Text 31"/>
          <p:cNvSpPr/>
          <p:nvPr/>
        </p:nvSpPr>
        <p:spPr>
          <a:xfrm>
            <a:off x="4780359" y="3737273"/>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8</a:t>
            </a:r>
            <a:endParaRPr lang="en-US" sz="1458" dirty="0">
              <a:solidFill>
                <a:prstClr val="black"/>
              </a:solidFill>
              <a:latin typeface="Calibri" panose="020F0502020204030204"/>
            </a:endParaRPr>
          </a:p>
        </p:txBody>
      </p:sp>
      <p:sp>
        <p:nvSpPr>
          <p:cNvPr id="34" name="Text 32"/>
          <p:cNvSpPr/>
          <p:nvPr/>
        </p:nvSpPr>
        <p:spPr>
          <a:xfrm>
            <a:off x="4780359" y="4063405"/>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Booking service development.</a:t>
            </a:r>
            <a:endParaRPr lang="en-US" sz="1167" dirty="0">
              <a:solidFill>
                <a:prstClr val="black"/>
              </a:solidFill>
              <a:latin typeface="Calibri" panose="020F0502020204030204"/>
            </a:endParaRPr>
          </a:p>
        </p:txBody>
      </p:sp>
      <p:sp>
        <p:nvSpPr>
          <p:cNvPr id="35" name="Shape 33"/>
          <p:cNvSpPr/>
          <p:nvPr/>
        </p:nvSpPr>
        <p:spPr>
          <a:xfrm>
            <a:off x="8052494" y="3737273"/>
            <a:ext cx="339328" cy="339328"/>
          </a:xfrm>
          <a:prstGeom prst="roundRect">
            <a:avLst>
              <a:gd name="adj" fmla="val 18671"/>
            </a:avLst>
          </a:prstGeom>
          <a:solidFill>
            <a:srgbClr val="DFECE9"/>
          </a:solidFill>
          <a:ln w="7620">
            <a:solidFill>
              <a:srgbClr val="C5D2CF"/>
            </a:solidFill>
            <a:prstDash val="solid"/>
          </a:ln>
        </p:spPr>
      </p:sp>
      <p:sp>
        <p:nvSpPr>
          <p:cNvPr id="36" name="Text 34"/>
          <p:cNvSpPr/>
          <p:nvPr/>
        </p:nvSpPr>
        <p:spPr>
          <a:xfrm>
            <a:off x="8157766" y="3793729"/>
            <a:ext cx="128786"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9</a:t>
            </a:r>
            <a:endParaRPr lang="en-US" sz="1750" dirty="0">
              <a:solidFill>
                <a:prstClr val="black"/>
              </a:solidFill>
              <a:latin typeface="Calibri" panose="020F0502020204030204"/>
            </a:endParaRPr>
          </a:p>
        </p:txBody>
      </p:sp>
      <p:sp>
        <p:nvSpPr>
          <p:cNvPr id="37" name="Text 35"/>
          <p:cNvSpPr/>
          <p:nvPr/>
        </p:nvSpPr>
        <p:spPr>
          <a:xfrm>
            <a:off x="8542635" y="3737273"/>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9</a:t>
            </a:r>
            <a:endParaRPr lang="en-US" sz="1458" dirty="0">
              <a:solidFill>
                <a:prstClr val="black"/>
              </a:solidFill>
              <a:latin typeface="Calibri" panose="020F0502020204030204"/>
            </a:endParaRPr>
          </a:p>
        </p:txBody>
      </p:sp>
      <p:sp>
        <p:nvSpPr>
          <p:cNvPr id="38" name="Text 36"/>
          <p:cNvSpPr/>
          <p:nvPr/>
        </p:nvSpPr>
        <p:spPr>
          <a:xfrm>
            <a:off x="8542635" y="4063405"/>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Payment service development.</a:t>
            </a:r>
            <a:endParaRPr lang="en-US" sz="1167" dirty="0">
              <a:solidFill>
                <a:prstClr val="black"/>
              </a:solidFill>
              <a:latin typeface="Calibri" panose="020F0502020204030204"/>
            </a:endParaRPr>
          </a:p>
        </p:txBody>
      </p:sp>
      <p:sp>
        <p:nvSpPr>
          <p:cNvPr id="39" name="Shape 37"/>
          <p:cNvSpPr/>
          <p:nvPr/>
        </p:nvSpPr>
        <p:spPr>
          <a:xfrm>
            <a:off x="527944" y="4625182"/>
            <a:ext cx="339328" cy="339328"/>
          </a:xfrm>
          <a:prstGeom prst="roundRect">
            <a:avLst>
              <a:gd name="adj" fmla="val 18671"/>
            </a:avLst>
          </a:prstGeom>
          <a:solidFill>
            <a:srgbClr val="DFECE9"/>
          </a:solidFill>
          <a:ln w="7620">
            <a:solidFill>
              <a:srgbClr val="C5D2CF"/>
            </a:solidFill>
            <a:prstDash val="solid"/>
          </a:ln>
        </p:spPr>
      </p:sp>
      <p:sp>
        <p:nvSpPr>
          <p:cNvPr id="40" name="Text 38"/>
          <p:cNvSpPr/>
          <p:nvPr/>
        </p:nvSpPr>
        <p:spPr>
          <a:xfrm>
            <a:off x="589955" y="4681637"/>
            <a:ext cx="215206"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10</a:t>
            </a:r>
            <a:endParaRPr lang="en-US" sz="1750" dirty="0">
              <a:solidFill>
                <a:prstClr val="black"/>
              </a:solidFill>
              <a:latin typeface="Calibri" panose="020F0502020204030204"/>
            </a:endParaRPr>
          </a:p>
        </p:txBody>
      </p:sp>
      <p:sp>
        <p:nvSpPr>
          <p:cNvPr id="41" name="Text 39"/>
          <p:cNvSpPr/>
          <p:nvPr/>
        </p:nvSpPr>
        <p:spPr>
          <a:xfrm>
            <a:off x="1018084" y="4625182"/>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10</a:t>
            </a:r>
            <a:endParaRPr lang="en-US" sz="1458" dirty="0">
              <a:solidFill>
                <a:prstClr val="black"/>
              </a:solidFill>
              <a:latin typeface="Calibri" panose="020F0502020204030204"/>
            </a:endParaRPr>
          </a:p>
        </p:txBody>
      </p:sp>
      <p:sp>
        <p:nvSpPr>
          <p:cNvPr id="42" name="Text 40"/>
          <p:cNvSpPr/>
          <p:nvPr/>
        </p:nvSpPr>
        <p:spPr>
          <a:xfrm>
            <a:off x="1018084" y="4951313"/>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Notification service development.</a:t>
            </a:r>
            <a:endParaRPr lang="en-US" sz="1167" dirty="0">
              <a:solidFill>
                <a:prstClr val="black"/>
              </a:solidFill>
              <a:latin typeface="Calibri" panose="020F0502020204030204"/>
            </a:endParaRPr>
          </a:p>
        </p:txBody>
      </p:sp>
      <p:sp>
        <p:nvSpPr>
          <p:cNvPr id="43" name="Shape 41"/>
          <p:cNvSpPr/>
          <p:nvPr/>
        </p:nvSpPr>
        <p:spPr>
          <a:xfrm>
            <a:off x="4290219" y="4625182"/>
            <a:ext cx="339328" cy="339328"/>
          </a:xfrm>
          <a:prstGeom prst="roundRect">
            <a:avLst>
              <a:gd name="adj" fmla="val 18671"/>
            </a:avLst>
          </a:prstGeom>
          <a:solidFill>
            <a:srgbClr val="DFECE9"/>
          </a:solidFill>
          <a:ln w="7620">
            <a:solidFill>
              <a:srgbClr val="C5D2CF"/>
            </a:solidFill>
            <a:prstDash val="solid"/>
          </a:ln>
        </p:spPr>
      </p:sp>
      <p:sp>
        <p:nvSpPr>
          <p:cNvPr id="44" name="Text 42"/>
          <p:cNvSpPr/>
          <p:nvPr/>
        </p:nvSpPr>
        <p:spPr>
          <a:xfrm>
            <a:off x="4391025" y="4681637"/>
            <a:ext cx="137617"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11</a:t>
            </a:r>
            <a:endParaRPr lang="en-US" sz="1750" dirty="0">
              <a:solidFill>
                <a:prstClr val="black"/>
              </a:solidFill>
              <a:latin typeface="Calibri" panose="020F0502020204030204"/>
            </a:endParaRPr>
          </a:p>
        </p:txBody>
      </p:sp>
      <p:sp>
        <p:nvSpPr>
          <p:cNvPr id="45" name="Text 43"/>
          <p:cNvSpPr/>
          <p:nvPr/>
        </p:nvSpPr>
        <p:spPr>
          <a:xfrm>
            <a:off x="4780359" y="4625182"/>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11</a:t>
            </a:r>
            <a:endParaRPr lang="en-US" sz="1458" dirty="0">
              <a:solidFill>
                <a:prstClr val="black"/>
              </a:solidFill>
              <a:latin typeface="Calibri" panose="020F0502020204030204"/>
            </a:endParaRPr>
          </a:p>
        </p:txBody>
      </p:sp>
      <p:sp>
        <p:nvSpPr>
          <p:cNvPr id="46" name="Text 44"/>
          <p:cNvSpPr/>
          <p:nvPr/>
        </p:nvSpPr>
        <p:spPr>
          <a:xfrm>
            <a:off x="4780359" y="4951313"/>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Functional and integration testing.</a:t>
            </a:r>
            <a:endParaRPr lang="en-US" sz="1167" dirty="0">
              <a:solidFill>
                <a:prstClr val="black"/>
              </a:solidFill>
              <a:latin typeface="Calibri" panose="020F0502020204030204"/>
            </a:endParaRPr>
          </a:p>
        </p:txBody>
      </p:sp>
      <p:sp>
        <p:nvSpPr>
          <p:cNvPr id="47" name="Shape 45"/>
          <p:cNvSpPr/>
          <p:nvPr/>
        </p:nvSpPr>
        <p:spPr>
          <a:xfrm>
            <a:off x="8052494" y="4625182"/>
            <a:ext cx="339328" cy="339328"/>
          </a:xfrm>
          <a:prstGeom prst="roundRect">
            <a:avLst>
              <a:gd name="adj" fmla="val 18671"/>
            </a:avLst>
          </a:prstGeom>
          <a:solidFill>
            <a:srgbClr val="DFECE9"/>
          </a:solidFill>
          <a:ln w="7620">
            <a:solidFill>
              <a:srgbClr val="C5D2CF"/>
            </a:solidFill>
            <a:prstDash val="solid"/>
          </a:ln>
        </p:spPr>
      </p:sp>
      <p:sp>
        <p:nvSpPr>
          <p:cNvPr id="48" name="Text 46"/>
          <p:cNvSpPr/>
          <p:nvPr/>
        </p:nvSpPr>
        <p:spPr>
          <a:xfrm>
            <a:off x="8130481" y="4681637"/>
            <a:ext cx="183257"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12</a:t>
            </a:r>
            <a:endParaRPr lang="en-US" sz="1750" dirty="0">
              <a:solidFill>
                <a:prstClr val="black"/>
              </a:solidFill>
              <a:latin typeface="Calibri" panose="020F0502020204030204"/>
            </a:endParaRPr>
          </a:p>
        </p:txBody>
      </p:sp>
      <p:sp>
        <p:nvSpPr>
          <p:cNvPr id="49" name="Text 47"/>
          <p:cNvSpPr/>
          <p:nvPr/>
        </p:nvSpPr>
        <p:spPr>
          <a:xfrm>
            <a:off x="8542635" y="4625182"/>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12</a:t>
            </a:r>
            <a:endParaRPr lang="en-US" sz="1458" dirty="0">
              <a:solidFill>
                <a:prstClr val="black"/>
              </a:solidFill>
              <a:latin typeface="Calibri" panose="020F0502020204030204"/>
            </a:endParaRPr>
          </a:p>
        </p:txBody>
      </p:sp>
      <p:sp>
        <p:nvSpPr>
          <p:cNvPr id="50" name="Text 48"/>
          <p:cNvSpPr/>
          <p:nvPr/>
        </p:nvSpPr>
        <p:spPr>
          <a:xfrm>
            <a:off x="8542635" y="4951313"/>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Bug fixes, performance testing, and final QA.</a:t>
            </a:r>
            <a:endParaRPr lang="en-US" sz="1167" dirty="0">
              <a:solidFill>
                <a:prstClr val="black"/>
              </a:solidFill>
              <a:latin typeface="Calibri" panose="020F0502020204030204"/>
            </a:endParaRPr>
          </a:p>
        </p:txBody>
      </p:sp>
      <p:sp>
        <p:nvSpPr>
          <p:cNvPr id="51" name="Shape 49"/>
          <p:cNvSpPr/>
          <p:nvPr/>
        </p:nvSpPr>
        <p:spPr>
          <a:xfrm>
            <a:off x="527944" y="5754390"/>
            <a:ext cx="339328" cy="339328"/>
          </a:xfrm>
          <a:prstGeom prst="roundRect">
            <a:avLst>
              <a:gd name="adj" fmla="val 18671"/>
            </a:avLst>
          </a:prstGeom>
          <a:solidFill>
            <a:srgbClr val="DFECE9"/>
          </a:solidFill>
          <a:ln w="7620">
            <a:solidFill>
              <a:srgbClr val="C5D2CF"/>
            </a:solidFill>
            <a:prstDash val="solid"/>
          </a:ln>
        </p:spPr>
      </p:sp>
      <p:sp>
        <p:nvSpPr>
          <p:cNvPr id="52" name="Text 50"/>
          <p:cNvSpPr/>
          <p:nvPr/>
        </p:nvSpPr>
        <p:spPr>
          <a:xfrm>
            <a:off x="605036" y="5810845"/>
            <a:ext cx="185143"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13</a:t>
            </a:r>
            <a:endParaRPr lang="en-US" sz="1750" dirty="0">
              <a:solidFill>
                <a:prstClr val="black"/>
              </a:solidFill>
              <a:latin typeface="Calibri" panose="020F0502020204030204"/>
            </a:endParaRPr>
          </a:p>
        </p:txBody>
      </p:sp>
      <p:sp>
        <p:nvSpPr>
          <p:cNvPr id="53" name="Text 51"/>
          <p:cNvSpPr/>
          <p:nvPr/>
        </p:nvSpPr>
        <p:spPr>
          <a:xfrm>
            <a:off x="1018084" y="5754391"/>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13</a:t>
            </a:r>
            <a:endParaRPr lang="en-US" sz="1458" dirty="0">
              <a:solidFill>
                <a:prstClr val="black"/>
              </a:solidFill>
              <a:latin typeface="Calibri" panose="020F0502020204030204"/>
            </a:endParaRPr>
          </a:p>
        </p:txBody>
      </p:sp>
      <p:sp>
        <p:nvSpPr>
          <p:cNvPr id="54" name="Text 52"/>
          <p:cNvSpPr/>
          <p:nvPr/>
        </p:nvSpPr>
        <p:spPr>
          <a:xfrm>
            <a:off x="1018084" y="6080522"/>
            <a:ext cx="1064597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Production deployment, monitoring setup, and go-live.</a:t>
            </a:r>
            <a:endParaRPr lang="en-US" sz="1167"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56" name="Ink 55">
                <a:extLst>
                  <a:ext uri="{FF2B5EF4-FFF2-40B4-BE49-F238E27FC236}">
                    <a16:creationId xmlns:a16="http://schemas.microsoft.com/office/drawing/2014/main" id="{B6E17D90-96F7-AD39-61D2-27DFF86A8043}"/>
                  </a:ext>
                </a:extLst>
              </p14:cNvPr>
              <p14:cNvContentPartPr/>
              <p14:nvPr/>
            </p14:nvContentPartPr>
            <p14:xfrm>
              <a:off x="6452416" y="1655857"/>
              <a:ext cx="360" cy="360"/>
            </p14:xfrm>
          </p:contentPart>
        </mc:Choice>
        <mc:Fallback xmlns="">
          <p:pic>
            <p:nvPicPr>
              <p:cNvPr id="56" name="Ink 55">
                <a:extLst>
                  <a:ext uri="{FF2B5EF4-FFF2-40B4-BE49-F238E27FC236}">
                    <a16:creationId xmlns:a16="http://schemas.microsoft.com/office/drawing/2014/main" id="{B6E17D90-96F7-AD39-61D2-27DFF86A8043}"/>
                  </a:ext>
                </a:extLst>
              </p:cNvPr>
              <p:cNvPicPr/>
              <p:nvPr/>
            </p:nvPicPr>
            <p:blipFill>
              <a:blip r:embed="rId4"/>
              <a:stretch>
                <a:fillRect/>
              </a:stretch>
            </p:blipFill>
            <p:spPr>
              <a:xfrm>
                <a:off x="6389416" y="159321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5A546BEE-9CFE-C721-81AA-59EDD2898C68}"/>
                  </a:ext>
                </a:extLst>
              </p14:cNvPr>
              <p14:cNvContentPartPr/>
              <p14:nvPr/>
            </p14:nvContentPartPr>
            <p14:xfrm>
              <a:off x="10675936" y="6496057"/>
              <a:ext cx="1359000" cy="202680"/>
            </p14:xfrm>
          </p:contentPart>
        </mc:Choice>
        <mc:Fallback xmlns="">
          <p:pic>
            <p:nvPicPr>
              <p:cNvPr id="58" name="Ink 57">
                <a:extLst>
                  <a:ext uri="{FF2B5EF4-FFF2-40B4-BE49-F238E27FC236}">
                    <a16:creationId xmlns:a16="http://schemas.microsoft.com/office/drawing/2014/main" id="{5A546BEE-9CFE-C721-81AA-59EDD2898C68}"/>
                  </a:ext>
                </a:extLst>
              </p:cNvPr>
              <p:cNvPicPr/>
              <p:nvPr/>
            </p:nvPicPr>
            <p:blipFill>
              <a:blip r:embed="rId6"/>
              <a:stretch>
                <a:fillRect/>
              </a:stretch>
            </p:blipFill>
            <p:spPr>
              <a:xfrm>
                <a:off x="10613296" y="6433417"/>
                <a:ext cx="14846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DDD1009D-9505-079D-C170-9ECC59A29F4A}"/>
                  </a:ext>
                </a:extLst>
              </p14:cNvPr>
              <p14:cNvContentPartPr/>
              <p14:nvPr/>
            </p14:nvContentPartPr>
            <p14:xfrm>
              <a:off x="10579096" y="6487057"/>
              <a:ext cx="1375200" cy="255960"/>
            </p14:xfrm>
          </p:contentPart>
        </mc:Choice>
        <mc:Fallback xmlns="">
          <p:pic>
            <p:nvPicPr>
              <p:cNvPr id="59" name="Ink 58">
                <a:extLst>
                  <a:ext uri="{FF2B5EF4-FFF2-40B4-BE49-F238E27FC236}">
                    <a16:creationId xmlns:a16="http://schemas.microsoft.com/office/drawing/2014/main" id="{DDD1009D-9505-079D-C170-9ECC59A29F4A}"/>
                  </a:ext>
                </a:extLst>
              </p:cNvPr>
              <p:cNvPicPr/>
              <p:nvPr/>
            </p:nvPicPr>
            <p:blipFill>
              <a:blip r:embed="rId8"/>
              <a:stretch>
                <a:fillRect/>
              </a:stretch>
            </p:blipFill>
            <p:spPr>
              <a:xfrm>
                <a:off x="10516456" y="6424057"/>
                <a:ext cx="1500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A54CF5D0-3701-E1E2-D379-4B4BABA26D20}"/>
                  </a:ext>
                </a:extLst>
              </p14:cNvPr>
              <p14:cNvContentPartPr/>
              <p14:nvPr/>
            </p14:nvContentPartPr>
            <p14:xfrm>
              <a:off x="10228816" y="6369697"/>
              <a:ext cx="696960" cy="340200"/>
            </p14:xfrm>
          </p:contentPart>
        </mc:Choice>
        <mc:Fallback xmlns="">
          <p:pic>
            <p:nvPicPr>
              <p:cNvPr id="60" name="Ink 59">
                <a:extLst>
                  <a:ext uri="{FF2B5EF4-FFF2-40B4-BE49-F238E27FC236}">
                    <a16:creationId xmlns:a16="http://schemas.microsoft.com/office/drawing/2014/main" id="{A54CF5D0-3701-E1E2-D379-4B4BABA26D20}"/>
                  </a:ext>
                </a:extLst>
              </p:cNvPr>
              <p:cNvPicPr/>
              <p:nvPr/>
            </p:nvPicPr>
            <p:blipFill>
              <a:blip r:embed="rId10"/>
              <a:stretch>
                <a:fillRect/>
              </a:stretch>
            </p:blipFill>
            <p:spPr>
              <a:xfrm>
                <a:off x="10166176" y="6307057"/>
                <a:ext cx="82260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2" name="Ink 61">
                <a:extLst>
                  <a:ext uri="{FF2B5EF4-FFF2-40B4-BE49-F238E27FC236}">
                    <a16:creationId xmlns:a16="http://schemas.microsoft.com/office/drawing/2014/main" id="{5801A1E5-3B71-15B8-0B30-4A815F374BB6}"/>
                  </a:ext>
                </a:extLst>
              </p14:cNvPr>
              <p14:cNvContentPartPr/>
              <p14:nvPr/>
            </p14:nvContentPartPr>
            <p14:xfrm>
              <a:off x="12030256" y="6536377"/>
              <a:ext cx="16920" cy="172440"/>
            </p14:xfrm>
          </p:contentPart>
        </mc:Choice>
        <mc:Fallback xmlns="">
          <p:pic>
            <p:nvPicPr>
              <p:cNvPr id="62" name="Ink 61">
                <a:extLst>
                  <a:ext uri="{FF2B5EF4-FFF2-40B4-BE49-F238E27FC236}">
                    <a16:creationId xmlns:a16="http://schemas.microsoft.com/office/drawing/2014/main" id="{5801A1E5-3B71-15B8-0B30-4A815F374BB6}"/>
                  </a:ext>
                </a:extLst>
              </p:cNvPr>
              <p:cNvPicPr/>
              <p:nvPr/>
            </p:nvPicPr>
            <p:blipFill>
              <a:blip r:embed="rId12"/>
              <a:stretch>
                <a:fillRect/>
              </a:stretch>
            </p:blipFill>
            <p:spPr>
              <a:xfrm>
                <a:off x="11967256" y="6473377"/>
                <a:ext cx="142560" cy="298080"/>
              </a:xfrm>
              <a:prstGeom prst="rect">
                <a:avLst/>
              </a:prstGeom>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197025" y="1098401"/>
            <a:ext cx="4725492" cy="590649"/>
          </a:xfrm>
          <a:prstGeom prst="rect">
            <a:avLst/>
          </a:prstGeom>
          <a:noFill/>
          <a:ln/>
        </p:spPr>
        <p:txBody>
          <a:bodyPr wrap="none" lIns="0" tIns="0" rIns="0" bIns="0" rtlCol="0" anchor="t"/>
          <a:lstStyle/>
          <a:p>
            <a:pPr>
              <a:lnSpc>
                <a:spcPts val="4625"/>
              </a:lnSpc>
            </a:pPr>
            <a:r>
              <a:rPr lang="en-US" sz="3708" dirty="0">
                <a:solidFill>
                  <a:srgbClr val="272D45"/>
                </a:solidFill>
                <a:latin typeface="Kanit Light" pitchFamily="34" charset="0"/>
                <a:ea typeface="Kanit Light" pitchFamily="34" charset="-122"/>
                <a:cs typeface="Kanit Light" pitchFamily="34" charset="-120"/>
              </a:rPr>
              <a:t>Cost Estimates</a:t>
            </a:r>
            <a:endParaRPr lang="en-US" sz="3708" dirty="0"/>
          </a:p>
        </p:txBody>
      </p:sp>
      <p:sp>
        <p:nvSpPr>
          <p:cNvPr id="4" name="Text 1"/>
          <p:cNvSpPr/>
          <p:nvPr/>
        </p:nvSpPr>
        <p:spPr>
          <a:xfrm>
            <a:off x="307809" y="2885811"/>
            <a:ext cx="3433961" cy="623689"/>
          </a:xfrm>
          <a:prstGeom prst="rect">
            <a:avLst/>
          </a:prstGeom>
          <a:noFill/>
          <a:ln/>
        </p:spPr>
        <p:txBody>
          <a:bodyPr wrap="none" lIns="0" tIns="0" rIns="0" bIns="0" rtlCol="0" anchor="t"/>
          <a:lstStyle/>
          <a:p>
            <a:pPr algn="ctr">
              <a:lnSpc>
                <a:spcPts val="4875"/>
              </a:lnSpc>
            </a:pPr>
            <a:r>
              <a:rPr lang="en-US" sz="4875" dirty="0">
                <a:solidFill>
                  <a:srgbClr val="2C3249"/>
                </a:solidFill>
                <a:latin typeface="Kanit Light" pitchFamily="34" charset="0"/>
                <a:ea typeface="Kanit Light" pitchFamily="34" charset="-122"/>
                <a:cs typeface="Kanit Light" pitchFamily="34" charset="-120"/>
              </a:rPr>
              <a:t>1,840</a:t>
            </a:r>
            <a:endParaRPr lang="en-US" sz="4875" dirty="0"/>
          </a:p>
        </p:txBody>
      </p:sp>
      <p:sp>
        <p:nvSpPr>
          <p:cNvPr id="5" name="Text 2"/>
          <p:cNvSpPr/>
          <p:nvPr/>
        </p:nvSpPr>
        <p:spPr>
          <a:xfrm>
            <a:off x="843392" y="3745640"/>
            <a:ext cx="2362696" cy="295275"/>
          </a:xfrm>
          <a:prstGeom prst="rect">
            <a:avLst/>
          </a:prstGeom>
          <a:noFill/>
          <a:ln/>
        </p:spPr>
        <p:txBody>
          <a:bodyPr wrap="none" lIns="0" tIns="0" rIns="0" bIns="0" rtlCol="0" anchor="t"/>
          <a:lstStyle/>
          <a:p>
            <a:pPr algn="ctr">
              <a:lnSpc>
                <a:spcPts val="2292"/>
              </a:lnSpc>
            </a:pPr>
            <a:r>
              <a:rPr lang="en-US" sz="1833" dirty="0">
                <a:solidFill>
                  <a:srgbClr val="2C3249"/>
                </a:solidFill>
                <a:latin typeface="Kanit Light" pitchFamily="34" charset="0"/>
                <a:ea typeface="Kanit Light" pitchFamily="34" charset="-122"/>
                <a:cs typeface="Kanit Light" pitchFamily="34" charset="-120"/>
              </a:rPr>
              <a:t>Total Effort</a:t>
            </a:r>
            <a:endParaRPr lang="en-US" sz="1833" dirty="0"/>
          </a:p>
        </p:txBody>
      </p:sp>
      <p:sp>
        <p:nvSpPr>
          <p:cNvPr id="6" name="Text 3"/>
          <p:cNvSpPr/>
          <p:nvPr/>
        </p:nvSpPr>
        <p:spPr>
          <a:xfrm>
            <a:off x="307809" y="4154323"/>
            <a:ext cx="3433961" cy="302419"/>
          </a:xfrm>
          <a:prstGeom prst="rect">
            <a:avLst/>
          </a:prstGeom>
          <a:noFill/>
          <a:ln/>
        </p:spPr>
        <p:txBody>
          <a:bodyPr wrap="none" lIns="0" tIns="0" rIns="0" bIns="0" rtlCol="0" anchor="t"/>
          <a:lstStyle/>
          <a:p>
            <a:pPr algn="ctr">
              <a:lnSpc>
                <a:spcPts val="2375"/>
              </a:lnSpc>
            </a:pPr>
            <a:r>
              <a:rPr lang="en-US" sz="1458" dirty="0">
                <a:solidFill>
                  <a:srgbClr val="2C3249"/>
                </a:solidFill>
                <a:latin typeface="Martel Sans" pitchFamily="34" charset="0"/>
                <a:ea typeface="Martel Sans" pitchFamily="34" charset="-122"/>
                <a:cs typeface="Martel Sans" pitchFamily="34" charset="-120"/>
              </a:rPr>
              <a:t>Hours</a:t>
            </a:r>
            <a:endParaRPr lang="en-US" sz="1458" dirty="0"/>
          </a:p>
        </p:txBody>
      </p:sp>
      <p:sp>
        <p:nvSpPr>
          <p:cNvPr id="7" name="Text 4"/>
          <p:cNvSpPr/>
          <p:nvPr/>
        </p:nvSpPr>
        <p:spPr>
          <a:xfrm>
            <a:off x="4025237" y="2885811"/>
            <a:ext cx="3434060" cy="623689"/>
          </a:xfrm>
          <a:prstGeom prst="rect">
            <a:avLst/>
          </a:prstGeom>
          <a:noFill/>
          <a:ln/>
        </p:spPr>
        <p:txBody>
          <a:bodyPr wrap="none" lIns="0" tIns="0" rIns="0" bIns="0" rtlCol="0" anchor="t"/>
          <a:lstStyle/>
          <a:p>
            <a:pPr algn="ctr">
              <a:lnSpc>
                <a:spcPts val="4875"/>
              </a:lnSpc>
            </a:pPr>
            <a:r>
              <a:rPr lang="en-US" sz="4875" dirty="0">
                <a:solidFill>
                  <a:srgbClr val="2C3249"/>
                </a:solidFill>
                <a:latin typeface="Kanit Light" pitchFamily="34" charset="0"/>
                <a:ea typeface="Kanit Light" pitchFamily="34" charset="-122"/>
                <a:cs typeface="Kanit Light" pitchFamily="34" charset="-120"/>
              </a:rPr>
              <a:t>$50</a:t>
            </a:r>
            <a:endParaRPr lang="en-US" sz="4875" dirty="0"/>
          </a:p>
        </p:txBody>
      </p:sp>
      <p:sp>
        <p:nvSpPr>
          <p:cNvPr id="8" name="Text 5"/>
          <p:cNvSpPr/>
          <p:nvPr/>
        </p:nvSpPr>
        <p:spPr>
          <a:xfrm>
            <a:off x="4560920" y="3745640"/>
            <a:ext cx="2362696" cy="295275"/>
          </a:xfrm>
          <a:prstGeom prst="rect">
            <a:avLst/>
          </a:prstGeom>
          <a:noFill/>
          <a:ln/>
        </p:spPr>
        <p:txBody>
          <a:bodyPr wrap="none" lIns="0" tIns="0" rIns="0" bIns="0" rtlCol="0" anchor="t"/>
          <a:lstStyle/>
          <a:p>
            <a:pPr algn="ctr">
              <a:lnSpc>
                <a:spcPts val="2292"/>
              </a:lnSpc>
            </a:pPr>
            <a:r>
              <a:rPr lang="en-US" sz="1833" dirty="0">
                <a:solidFill>
                  <a:srgbClr val="2C3249"/>
                </a:solidFill>
                <a:latin typeface="Kanit Light" pitchFamily="34" charset="0"/>
                <a:ea typeface="Kanit Light" pitchFamily="34" charset="-122"/>
                <a:cs typeface="Kanit Light" pitchFamily="34" charset="-120"/>
              </a:rPr>
              <a:t>Average Hourly Rate</a:t>
            </a:r>
            <a:endParaRPr lang="en-US" sz="1833" dirty="0"/>
          </a:p>
        </p:txBody>
      </p:sp>
      <p:sp>
        <p:nvSpPr>
          <p:cNvPr id="9" name="Text 6"/>
          <p:cNvSpPr/>
          <p:nvPr/>
        </p:nvSpPr>
        <p:spPr>
          <a:xfrm>
            <a:off x="4025237" y="4154323"/>
            <a:ext cx="3434060" cy="302419"/>
          </a:xfrm>
          <a:prstGeom prst="rect">
            <a:avLst/>
          </a:prstGeom>
          <a:noFill/>
          <a:ln/>
        </p:spPr>
        <p:txBody>
          <a:bodyPr wrap="none" lIns="0" tIns="0" rIns="0" bIns="0" rtlCol="0" anchor="t"/>
          <a:lstStyle/>
          <a:p>
            <a:pPr algn="ctr">
              <a:lnSpc>
                <a:spcPts val="2375"/>
              </a:lnSpc>
            </a:pPr>
            <a:r>
              <a:rPr lang="en-US" sz="1458" dirty="0">
                <a:solidFill>
                  <a:srgbClr val="2C3249"/>
                </a:solidFill>
                <a:latin typeface="Martel Sans" pitchFamily="34" charset="0"/>
                <a:ea typeface="Martel Sans" pitchFamily="34" charset="-122"/>
                <a:cs typeface="Martel Sans" pitchFamily="34" charset="-120"/>
              </a:rPr>
              <a:t>Per hour</a:t>
            </a:r>
            <a:endParaRPr lang="en-US" sz="1458" dirty="0"/>
          </a:p>
        </p:txBody>
      </p:sp>
      <p:sp>
        <p:nvSpPr>
          <p:cNvPr id="10" name="Text 7"/>
          <p:cNvSpPr/>
          <p:nvPr/>
        </p:nvSpPr>
        <p:spPr>
          <a:xfrm>
            <a:off x="7742766" y="2885811"/>
            <a:ext cx="3433961" cy="623689"/>
          </a:xfrm>
          <a:prstGeom prst="rect">
            <a:avLst/>
          </a:prstGeom>
          <a:noFill/>
          <a:ln/>
        </p:spPr>
        <p:txBody>
          <a:bodyPr wrap="none" lIns="0" tIns="0" rIns="0" bIns="0" rtlCol="0" anchor="t"/>
          <a:lstStyle/>
          <a:p>
            <a:pPr algn="ctr">
              <a:lnSpc>
                <a:spcPts val="4875"/>
              </a:lnSpc>
            </a:pPr>
            <a:r>
              <a:rPr lang="en-US" sz="4875" dirty="0">
                <a:solidFill>
                  <a:srgbClr val="2C3249"/>
                </a:solidFill>
                <a:latin typeface="Kanit Light" pitchFamily="34" charset="0"/>
                <a:ea typeface="Kanit Light" pitchFamily="34" charset="-122"/>
                <a:cs typeface="Kanit Light" pitchFamily="34" charset="-120"/>
              </a:rPr>
              <a:t>$92,000</a:t>
            </a:r>
            <a:endParaRPr lang="en-US" sz="4875" dirty="0"/>
          </a:p>
        </p:txBody>
      </p:sp>
      <p:sp>
        <p:nvSpPr>
          <p:cNvPr id="11" name="Text 8"/>
          <p:cNvSpPr/>
          <p:nvPr/>
        </p:nvSpPr>
        <p:spPr>
          <a:xfrm>
            <a:off x="8278349" y="3745640"/>
            <a:ext cx="2362696" cy="295275"/>
          </a:xfrm>
          <a:prstGeom prst="rect">
            <a:avLst/>
          </a:prstGeom>
          <a:noFill/>
          <a:ln/>
        </p:spPr>
        <p:txBody>
          <a:bodyPr wrap="none" lIns="0" tIns="0" rIns="0" bIns="0" rtlCol="0" anchor="t"/>
          <a:lstStyle/>
          <a:p>
            <a:pPr algn="ctr">
              <a:lnSpc>
                <a:spcPts val="2292"/>
              </a:lnSpc>
            </a:pPr>
            <a:r>
              <a:rPr lang="en-US" sz="1833" dirty="0">
                <a:solidFill>
                  <a:srgbClr val="2C3249"/>
                </a:solidFill>
                <a:latin typeface="Kanit Light" pitchFamily="34" charset="0"/>
                <a:ea typeface="Kanit Light" pitchFamily="34" charset="-122"/>
                <a:cs typeface="Kanit Light" pitchFamily="34" charset="-120"/>
              </a:rPr>
              <a:t>Total Cost</a:t>
            </a:r>
            <a:endParaRPr lang="en-US" sz="1833" dirty="0"/>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EEBC9693-C74F-1431-07D8-F7B101B6DBCD}"/>
                  </a:ext>
                </a:extLst>
              </p14:cNvPr>
              <p14:cNvContentPartPr/>
              <p14:nvPr/>
            </p14:nvContentPartPr>
            <p14:xfrm>
              <a:off x="10649296" y="6556897"/>
              <a:ext cx="1402920" cy="123840"/>
            </p14:xfrm>
          </p:contentPart>
        </mc:Choice>
        <mc:Fallback xmlns="">
          <p:pic>
            <p:nvPicPr>
              <p:cNvPr id="16" name="Ink 15">
                <a:extLst>
                  <a:ext uri="{FF2B5EF4-FFF2-40B4-BE49-F238E27FC236}">
                    <a16:creationId xmlns:a16="http://schemas.microsoft.com/office/drawing/2014/main" id="{EEBC9693-C74F-1431-07D8-F7B101B6DBCD}"/>
                  </a:ext>
                </a:extLst>
              </p:cNvPr>
              <p:cNvPicPr/>
              <p:nvPr/>
            </p:nvPicPr>
            <p:blipFill>
              <a:blip r:embed="rId4"/>
              <a:stretch>
                <a:fillRect/>
              </a:stretch>
            </p:blipFill>
            <p:spPr>
              <a:xfrm>
                <a:off x="10586296" y="6493897"/>
                <a:ext cx="1528560" cy="249480"/>
              </a:xfrm>
              <a:prstGeom prst="rect">
                <a:avLst/>
              </a:prstGeom>
            </p:spPr>
          </p:pic>
        </mc:Fallback>
      </mc:AlternateContent>
      <p:grpSp>
        <p:nvGrpSpPr>
          <p:cNvPr id="20" name="Group 19">
            <a:extLst>
              <a:ext uri="{FF2B5EF4-FFF2-40B4-BE49-F238E27FC236}">
                <a16:creationId xmlns:a16="http://schemas.microsoft.com/office/drawing/2014/main" id="{FBFEBD1B-3445-7C1C-BD66-B1F0082ABCFB}"/>
              </a:ext>
            </a:extLst>
          </p:cNvPr>
          <p:cNvGrpSpPr/>
          <p:nvPr/>
        </p:nvGrpSpPr>
        <p:grpSpPr>
          <a:xfrm>
            <a:off x="10310536" y="6521617"/>
            <a:ext cx="1782720" cy="187560"/>
            <a:chOff x="10310536" y="6521617"/>
            <a:chExt cx="1782720" cy="187560"/>
          </a:xfrm>
        </p:grpSpPr>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D92BDB9A-CE2D-8EE0-2920-B5B7316C28C1}"/>
                    </a:ext>
                  </a:extLst>
                </p14:cNvPr>
                <p14:cNvContentPartPr/>
                <p14:nvPr/>
              </p14:nvContentPartPr>
              <p14:xfrm>
                <a:off x="10700776" y="6545377"/>
                <a:ext cx="1392480" cy="150480"/>
              </p14:xfrm>
            </p:contentPart>
          </mc:Choice>
          <mc:Fallback xmlns="">
            <p:pic>
              <p:nvPicPr>
                <p:cNvPr id="17" name="Ink 16">
                  <a:extLst>
                    <a:ext uri="{FF2B5EF4-FFF2-40B4-BE49-F238E27FC236}">
                      <a16:creationId xmlns:a16="http://schemas.microsoft.com/office/drawing/2014/main" id="{D92BDB9A-CE2D-8EE0-2920-B5B7316C28C1}"/>
                    </a:ext>
                  </a:extLst>
                </p:cNvPr>
                <p:cNvPicPr/>
                <p:nvPr/>
              </p:nvPicPr>
              <p:blipFill>
                <a:blip r:embed="rId6"/>
                <a:stretch>
                  <a:fillRect/>
                </a:stretch>
              </p:blipFill>
              <p:spPr>
                <a:xfrm>
                  <a:off x="10638136" y="6482377"/>
                  <a:ext cx="15181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8EE0770B-FCAF-5F05-58A1-7C40C9C2A866}"/>
                    </a:ext>
                  </a:extLst>
                </p14:cNvPr>
                <p14:cNvContentPartPr/>
                <p14:nvPr/>
              </p14:nvContentPartPr>
              <p14:xfrm>
                <a:off x="10310536" y="6521617"/>
                <a:ext cx="1617120" cy="64800"/>
              </p14:xfrm>
            </p:contentPart>
          </mc:Choice>
          <mc:Fallback xmlns="">
            <p:pic>
              <p:nvPicPr>
                <p:cNvPr id="18" name="Ink 17">
                  <a:extLst>
                    <a:ext uri="{FF2B5EF4-FFF2-40B4-BE49-F238E27FC236}">
                      <a16:creationId xmlns:a16="http://schemas.microsoft.com/office/drawing/2014/main" id="{8EE0770B-FCAF-5F05-58A1-7C40C9C2A866}"/>
                    </a:ext>
                  </a:extLst>
                </p:cNvPr>
                <p:cNvPicPr/>
                <p:nvPr/>
              </p:nvPicPr>
              <p:blipFill>
                <a:blip r:embed="rId8"/>
                <a:stretch>
                  <a:fillRect/>
                </a:stretch>
              </p:blipFill>
              <p:spPr>
                <a:xfrm>
                  <a:off x="10247536" y="6458977"/>
                  <a:ext cx="17427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FFC924C1-490B-6DCE-4F41-808F9684D866}"/>
                    </a:ext>
                  </a:extLst>
                </p14:cNvPr>
                <p14:cNvContentPartPr/>
                <p14:nvPr/>
              </p14:nvContentPartPr>
              <p14:xfrm>
                <a:off x="10606816" y="6617377"/>
                <a:ext cx="1343160" cy="91800"/>
              </p14:xfrm>
            </p:contentPart>
          </mc:Choice>
          <mc:Fallback xmlns="">
            <p:pic>
              <p:nvPicPr>
                <p:cNvPr id="19" name="Ink 18">
                  <a:extLst>
                    <a:ext uri="{FF2B5EF4-FFF2-40B4-BE49-F238E27FC236}">
                      <a16:creationId xmlns:a16="http://schemas.microsoft.com/office/drawing/2014/main" id="{FFC924C1-490B-6DCE-4F41-808F9684D866}"/>
                    </a:ext>
                  </a:extLst>
                </p:cNvPr>
                <p:cNvPicPr/>
                <p:nvPr/>
              </p:nvPicPr>
              <p:blipFill>
                <a:blip r:embed="rId10"/>
                <a:stretch>
                  <a:fillRect/>
                </a:stretch>
              </p:blipFill>
              <p:spPr>
                <a:xfrm>
                  <a:off x="10544176" y="6554377"/>
                  <a:ext cx="1468800" cy="21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CA500DBB-C4B8-41F0-2A0A-B41502126E29}"/>
                  </a:ext>
                </a:extLst>
              </p14:cNvPr>
              <p14:cNvContentPartPr/>
              <p14:nvPr/>
            </p14:nvContentPartPr>
            <p14:xfrm>
              <a:off x="11752336" y="6698017"/>
              <a:ext cx="264600" cy="1080"/>
            </p14:xfrm>
          </p:contentPart>
        </mc:Choice>
        <mc:Fallback xmlns="">
          <p:pic>
            <p:nvPicPr>
              <p:cNvPr id="22" name="Ink 21">
                <a:extLst>
                  <a:ext uri="{FF2B5EF4-FFF2-40B4-BE49-F238E27FC236}">
                    <a16:creationId xmlns:a16="http://schemas.microsoft.com/office/drawing/2014/main" id="{CA500DBB-C4B8-41F0-2A0A-B41502126E29}"/>
                  </a:ext>
                </a:extLst>
              </p:cNvPr>
              <p:cNvPicPr/>
              <p:nvPr/>
            </p:nvPicPr>
            <p:blipFill>
              <a:blip r:embed="rId12"/>
              <a:stretch>
                <a:fillRect/>
              </a:stretch>
            </p:blipFill>
            <p:spPr>
              <a:xfrm>
                <a:off x="11689336" y="6635377"/>
                <a:ext cx="390240" cy="126720"/>
              </a:xfrm>
              <a:prstGeom prst="rect">
                <a:avLst/>
              </a:prstGeom>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3238" y="395585"/>
            <a:ext cx="3595093" cy="449263"/>
          </a:xfrm>
          <a:prstGeom prst="rect">
            <a:avLst/>
          </a:prstGeom>
          <a:noFill/>
          <a:ln/>
        </p:spPr>
        <p:txBody>
          <a:bodyPr wrap="none" lIns="0" tIns="0" rIns="0" bIns="0" rtlCol="0" anchor="t"/>
          <a:lstStyle/>
          <a:p>
            <a:pPr>
              <a:lnSpc>
                <a:spcPts val="3500"/>
              </a:lnSpc>
            </a:pPr>
            <a:r>
              <a:rPr lang="en-US" sz="2792" dirty="0">
                <a:solidFill>
                  <a:srgbClr val="272D45"/>
                </a:solidFill>
                <a:latin typeface="Kanit Light" pitchFamily="34" charset="0"/>
                <a:ea typeface="Kanit Light" pitchFamily="34" charset="-122"/>
                <a:cs typeface="Kanit Light" pitchFamily="34" charset="-120"/>
              </a:rPr>
              <a:t>Agile Milestones</a:t>
            </a:r>
            <a:endParaRPr lang="en-US" sz="2792" dirty="0"/>
          </a:p>
        </p:txBody>
      </p:sp>
      <p:sp>
        <p:nvSpPr>
          <p:cNvPr id="3" name="Shape 1"/>
          <p:cNvSpPr/>
          <p:nvPr/>
        </p:nvSpPr>
        <p:spPr>
          <a:xfrm>
            <a:off x="503238" y="1132383"/>
            <a:ext cx="932061" cy="828477"/>
          </a:xfrm>
          <a:prstGeom prst="roundRect">
            <a:avLst>
              <a:gd name="adj" fmla="val 7290"/>
            </a:avLst>
          </a:prstGeom>
          <a:solidFill>
            <a:srgbClr val="DFECE9"/>
          </a:solidFill>
          <a:ln w="7620">
            <a:solidFill>
              <a:srgbClr val="C5D2CF"/>
            </a:solidFill>
            <a:prstDash val="solid"/>
          </a:ln>
        </p:spPr>
      </p:sp>
      <p:sp>
        <p:nvSpPr>
          <p:cNvPr id="4" name="Text 2"/>
          <p:cNvSpPr/>
          <p:nvPr/>
        </p:nvSpPr>
        <p:spPr>
          <a:xfrm>
            <a:off x="653356" y="1402755"/>
            <a:ext cx="54669"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1</a:t>
            </a:r>
            <a:endParaRPr lang="en-US" sz="1375" dirty="0"/>
          </a:p>
        </p:txBody>
      </p:sp>
      <p:sp>
        <p:nvSpPr>
          <p:cNvPr id="5" name="Text 3"/>
          <p:cNvSpPr/>
          <p:nvPr/>
        </p:nvSpPr>
        <p:spPr>
          <a:xfrm>
            <a:off x="1579067" y="1276152"/>
            <a:ext cx="1135857"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Project Kickoff</a:t>
            </a:r>
            <a:endParaRPr lang="en-US" sz="1375" dirty="0"/>
          </a:p>
        </p:txBody>
      </p:sp>
      <p:sp>
        <p:nvSpPr>
          <p:cNvPr id="6" name="Text 4"/>
          <p:cNvSpPr/>
          <p:nvPr/>
        </p:nvSpPr>
        <p:spPr>
          <a:xfrm>
            <a:off x="1579067" y="1587104"/>
            <a:ext cx="1135857"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1</a:t>
            </a:r>
            <a:endParaRPr lang="en-US" sz="1125" dirty="0"/>
          </a:p>
        </p:txBody>
      </p:sp>
      <p:sp>
        <p:nvSpPr>
          <p:cNvPr id="7" name="Shape 5"/>
          <p:cNvSpPr/>
          <p:nvPr/>
        </p:nvSpPr>
        <p:spPr>
          <a:xfrm>
            <a:off x="1507133" y="1952923"/>
            <a:ext cx="10109795" cy="9525"/>
          </a:xfrm>
          <a:prstGeom prst="roundRect">
            <a:avLst>
              <a:gd name="adj" fmla="val 634098"/>
            </a:avLst>
          </a:prstGeom>
          <a:solidFill>
            <a:srgbClr val="C5D2CF"/>
          </a:solidFill>
          <a:ln/>
        </p:spPr>
      </p:sp>
      <p:sp>
        <p:nvSpPr>
          <p:cNvPr id="8" name="Shape 6"/>
          <p:cNvSpPr/>
          <p:nvPr/>
        </p:nvSpPr>
        <p:spPr>
          <a:xfrm>
            <a:off x="503238" y="2032694"/>
            <a:ext cx="1864221" cy="828477"/>
          </a:xfrm>
          <a:prstGeom prst="roundRect">
            <a:avLst>
              <a:gd name="adj" fmla="val 7290"/>
            </a:avLst>
          </a:prstGeom>
          <a:solidFill>
            <a:srgbClr val="DFECE9"/>
          </a:solidFill>
          <a:ln w="7620">
            <a:solidFill>
              <a:srgbClr val="C5D2CF"/>
            </a:solidFill>
            <a:prstDash val="solid"/>
          </a:ln>
        </p:spPr>
      </p:sp>
      <p:sp>
        <p:nvSpPr>
          <p:cNvPr id="9" name="Text 7"/>
          <p:cNvSpPr/>
          <p:nvPr/>
        </p:nvSpPr>
        <p:spPr>
          <a:xfrm>
            <a:off x="653356" y="2303066"/>
            <a:ext cx="90983"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2</a:t>
            </a:r>
            <a:endParaRPr lang="en-US" sz="1375" dirty="0"/>
          </a:p>
        </p:txBody>
      </p:sp>
      <p:sp>
        <p:nvSpPr>
          <p:cNvPr id="10" name="Text 8"/>
          <p:cNvSpPr/>
          <p:nvPr/>
        </p:nvSpPr>
        <p:spPr>
          <a:xfrm>
            <a:off x="2511227" y="2176463"/>
            <a:ext cx="1851521"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Requirements Finalized</a:t>
            </a:r>
            <a:endParaRPr lang="en-US" sz="1375" dirty="0"/>
          </a:p>
        </p:txBody>
      </p:sp>
      <p:sp>
        <p:nvSpPr>
          <p:cNvPr id="11" name="Text 9"/>
          <p:cNvSpPr/>
          <p:nvPr/>
        </p:nvSpPr>
        <p:spPr>
          <a:xfrm>
            <a:off x="2511227" y="2487415"/>
            <a:ext cx="1851521"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5</a:t>
            </a:r>
            <a:endParaRPr lang="en-US" sz="1125" dirty="0"/>
          </a:p>
        </p:txBody>
      </p:sp>
      <p:sp>
        <p:nvSpPr>
          <p:cNvPr id="12" name="Shape 10"/>
          <p:cNvSpPr/>
          <p:nvPr/>
        </p:nvSpPr>
        <p:spPr>
          <a:xfrm>
            <a:off x="2439293" y="2853233"/>
            <a:ext cx="9177635" cy="9525"/>
          </a:xfrm>
          <a:prstGeom prst="roundRect">
            <a:avLst>
              <a:gd name="adj" fmla="val 634098"/>
            </a:avLst>
          </a:prstGeom>
          <a:solidFill>
            <a:srgbClr val="C5D2CF"/>
          </a:solidFill>
          <a:ln/>
        </p:spPr>
      </p:sp>
      <p:sp>
        <p:nvSpPr>
          <p:cNvPr id="13" name="Shape 11"/>
          <p:cNvSpPr/>
          <p:nvPr/>
        </p:nvSpPr>
        <p:spPr>
          <a:xfrm>
            <a:off x="503237" y="2933006"/>
            <a:ext cx="2796382" cy="828477"/>
          </a:xfrm>
          <a:prstGeom prst="roundRect">
            <a:avLst>
              <a:gd name="adj" fmla="val 7290"/>
            </a:avLst>
          </a:prstGeom>
          <a:solidFill>
            <a:srgbClr val="DFECE9"/>
          </a:solidFill>
          <a:ln w="7620">
            <a:solidFill>
              <a:srgbClr val="C5D2CF"/>
            </a:solidFill>
            <a:prstDash val="solid"/>
          </a:ln>
        </p:spPr>
      </p:sp>
      <p:sp>
        <p:nvSpPr>
          <p:cNvPr id="14" name="Text 12"/>
          <p:cNvSpPr/>
          <p:nvPr/>
        </p:nvSpPr>
        <p:spPr>
          <a:xfrm>
            <a:off x="653356" y="3203377"/>
            <a:ext cx="92373"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3</a:t>
            </a:r>
            <a:endParaRPr lang="en-US" sz="1375" dirty="0"/>
          </a:p>
        </p:txBody>
      </p:sp>
      <p:sp>
        <p:nvSpPr>
          <p:cNvPr id="15" name="Text 13"/>
          <p:cNvSpPr/>
          <p:nvPr/>
        </p:nvSpPr>
        <p:spPr>
          <a:xfrm>
            <a:off x="3443387" y="3076774"/>
            <a:ext cx="2068909"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System Design Completed</a:t>
            </a:r>
            <a:endParaRPr lang="en-US" sz="1375" dirty="0"/>
          </a:p>
        </p:txBody>
      </p:sp>
      <p:sp>
        <p:nvSpPr>
          <p:cNvPr id="16" name="Text 14"/>
          <p:cNvSpPr/>
          <p:nvPr/>
        </p:nvSpPr>
        <p:spPr>
          <a:xfrm>
            <a:off x="3443387" y="3387726"/>
            <a:ext cx="2068909"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9</a:t>
            </a:r>
            <a:endParaRPr lang="en-US" sz="1125" dirty="0"/>
          </a:p>
        </p:txBody>
      </p:sp>
      <p:sp>
        <p:nvSpPr>
          <p:cNvPr id="17" name="Shape 15"/>
          <p:cNvSpPr/>
          <p:nvPr/>
        </p:nvSpPr>
        <p:spPr>
          <a:xfrm>
            <a:off x="3371453" y="3753544"/>
            <a:ext cx="8245475" cy="9525"/>
          </a:xfrm>
          <a:prstGeom prst="roundRect">
            <a:avLst>
              <a:gd name="adj" fmla="val 634098"/>
            </a:avLst>
          </a:prstGeom>
          <a:solidFill>
            <a:srgbClr val="C5D2CF"/>
          </a:solidFill>
          <a:ln/>
        </p:spPr>
      </p:sp>
      <p:sp>
        <p:nvSpPr>
          <p:cNvPr id="18" name="Shape 16"/>
          <p:cNvSpPr/>
          <p:nvPr/>
        </p:nvSpPr>
        <p:spPr>
          <a:xfrm>
            <a:off x="503238" y="3833317"/>
            <a:ext cx="3728443" cy="828477"/>
          </a:xfrm>
          <a:prstGeom prst="roundRect">
            <a:avLst>
              <a:gd name="adj" fmla="val 7290"/>
            </a:avLst>
          </a:prstGeom>
          <a:solidFill>
            <a:srgbClr val="DFECE9"/>
          </a:solidFill>
          <a:ln w="7620">
            <a:solidFill>
              <a:srgbClr val="C5D2CF"/>
            </a:solidFill>
            <a:prstDash val="solid"/>
          </a:ln>
        </p:spPr>
      </p:sp>
      <p:sp>
        <p:nvSpPr>
          <p:cNvPr id="19" name="Text 17"/>
          <p:cNvSpPr/>
          <p:nvPr/>
        </p:nvSpPr>
        <p:spPr>
          <a:xfrm>
            <a:off x="653356" y="4103688"/>
            <a:ext cx="97234"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4</a:t>
            </a:r>
            <a:endParaRPr lang="en-US" sz="1375" dirty="0"/>
          </a:p>
        </p:txBody>
      </p:sp>
      <p:sp>
        <p:nvSpPr>
          <p:cNvPr id="20" name="Text 18"/>
          <p:cNvSpPr/>
          <p:nvPr/>
        </p:nvSpPr>
        <p:spPr>
          <a:xfrm>
            <a:off x="4375448" y="3977085"/>
            <a:ext cx="2367260"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MVP Development Completed</a:t>
            </a:r>
            <a:endParaRPr lang="en-US" sz="1375" dirty="0"/>
          </a:p>
        </p:txBody>
      </p:sp>
      <p:sp>
        <p:nvSpPr>
          <p:cNvPr id="21" name="Text 19"/>
          <p:cNvSpPr/>
          <p:nvPr/>
        </p:nvSpPr>
        <p:spPr>
          <a:xfrm>
            <a:off x="4375448" y="4288036"/>
            <a:ext cx="2367260"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21</a:t>
            </a:r>
            <a:endParaRPr lang="en-US" sz="1125" dirty="0"/>
          </a:p>
        </p:txBody>
      </p:sp>
      <p:sp>
        <p:nvSpPr>
          <p:cNvPr id="22" name="Shape 20"/>
          <p:cNvSpPr/>
          <p:nvPr/>
        </p:nvSpPr>
        <p:spPr>
          <a:xfrm>
            <a:off x="4303515" y="4653856"/>
            <a:ext cx="7313414" cy="9525"/>
          </a:xfrm>
          <a:prstGeom prst="roundRect">
            <a:avLst>
              <a:gd name="adj" fmla="val 634098"/>
            </a:avLst>
          </a:prstGeom>
          <a:solidFill>
            <a:srgbClr val="C5D2CF"/>
          </a:solidFill>
          <a:ln/>
        </p:spPr>
      </p:sp>
      <p:sp>
        <p:nvSpPr>
          <p:cNvPr id="23" name="Shape 21"/>
          <p:cNvSpPr/>
          <p:nvPr/>
        </p:nvSpPr>
        <p:spPr>
          <a:xfrm>
            <a:off x="503238" y="4733627"/>
            <a:ext cx="4660603" cy="828477"/>
          </a:xfrm>
          <a:prstGeom prst="roundRect">
            <a:avLst>
              <a:gd name="adj" fmla="val 7290"/>
            </a:avLst>
          </a:prstGeom>
          <a:solidFill>
            <a:srgbClr val="DFECE9"/>
          </a:solidFill>
          <a:ln w="7620">
            <a:solidFill>
              <a:srgbClr val="C5D2CF"/>
            </a:solidFill>
            <a:prstDash val="solid"/>
          </a:ln>
        </p:spPr>
      </p:sp>
      <p:sp>
        <p:nvSpPr>
          <p:cNvPr id="24" name="Text 22"/>
          <p:cNvSpPr/>
          <p:nvPr/>
        </p:nvSpPr>
        <p:spPr>
          <a:xfrm>
            <a:off x="653356" y="5003998"/>
            <a:ext cx="92075"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5</a:t>
            </a:r>
            <a:endParaRPr lang="en-US" sz="1375" dirty="0"/>
          </a:p>
        </p:txBody>
      </p:sp>
      <p:sp>
        <p:nvSpPr>
          <p:cNvPr id="25" name="Text 23"/>
          <p:cNvSpPr/>
          <p:nvPr/>
        </p:nvSpPr>
        <p:spPr>
          <a:xfrm>
            <a:off x="5307608" y="4877395"/>
            <a:ext cx="1481931"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Testing Completed</a:t>
            </a:r>
            <a:endParaRPr lang="en-US" sz="1375" dirty="0"/>
          </a:p>
        </p:txBody>
      </p:sp>
      <p:sp>
        <p:nvSpPr>
          <p:cNvPr id="26" name="Text 24"/>
          <p:cNvSpPr/>
          <p:nvPr/>
        </p:nvSpPr>
        <p:spPr>
          <a:xfrm>
            <a:off x="5307608" y="5188347"/>
            <a:ext cx="1481931"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25</a:t>
            </a:r>
            <a:endParaRPr lang="en-US" sz="1125" dirty="0"/>
          </a:p>
        </p:txBody>
      </p:sp>
      <p:sp>
        <p:nvSpPr>
          <p:cNvPr id="27" name="Shape 25"/>
          <p:cNvSpPr/>
          <p:nvPr/>
        </p:nvSpPr>
        <p:spPr>
          <a:xfrm>
            <a:off x="5235675" y="5554167"/>
            <a:ext cx="6381254" cy="9525"/>
          </a:xfrm>
          <a:prstGeom prst="roundRect">
            <a:avLst>
              <a:gd name="adj" fmla="val 634098"/>
            </a:avLst>
          </a:prstGeom>
          <a:solidFill>
            <a:srgbClr val="C5D2CF"/>
          </a:solidFill>
          <a:ln/>
        </p:spPr>
      </p:sp>
      <p:sp>
        <p:nvSpPr>
          <p:cNvPr id="28" name="Shape 26"/>
          <p:cNvSpPr/>
          <p:nvPr/>
        </p:nvSpPr>
        <p:spPr>
          <a:xfrm>
            <a:off x="503238" y="5633938"/>
            <a:ext cx="5592763" cy="828477"/>
          </a:xfrm>
          <a:prstGeom prst="roundRect">
            <a:avLst>
              <a:gd name="adj" fmla="val 7290"/>
            </a:avLst>
          </a:prstGeom>
          <a:solidFill>
            <a:srgbClr val="DFECE9"/>
          </a:solidFill>
          <a:ln w="7620">
            <a:solidFill>
              <a:srgbClr val="C5D2CF"/>
            </a:solidFill>
            <a:prstDash val="solid"/>
          </a:ln>
        </p:spPr>
      </p:sp>
      <p:sp>
        <p:nvSpPr>
          <p:cNvPr id="29" name="Text 27"/>
          <p:cNvSpPr/>
          <p:nvPr/>
        </p:nvSpPr>
        <p:spPr>
          <a:xfrm>
            <a:off x="653356" y="5904309"/>
            <a:ext cx="102294"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6</a:t>
            </a:r>
            <a:endParaRPr lang="en-US" sz="1375" dirty="0"/>
          </a:p>
        </p:txBody>
      </p:sp>
      <p:sp>
        <p:nvSpPr>
          <p:cNvPr id="30" name="Text 28"/>
          <p:cNvSpPr/>
          <p:nvPr/>
        </p:nvSpPr>
        <p:spPr>
          <a:xfrm>
            <a:off x="6239769" y="5777707"/>
            <a:ext cx="1355031"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Platform Go-Live</a:t>
            </a:r>
            <a:endParaRPr lang="en-US" sz="1375" dirty="0"/>
          </a:p>
        </p:txBody>
      </p:sp>
      <p:sp>
        <p:nvSpPr>
          <p:cNvPr id="31" name="Text 29"/>
          <p:cNvSpPr/>
          <p:nvPr/>
        </p:nvSpPr>
        <p:spPr>
          <a:xfrm>
            <a:off x="6239769" y="6088658"/>
            <a:ext cx="1355031"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27</a:t>
            </a:r>
            <a:endParaRPr lang="en-US" sz="1125" dirty="0"/>
          </a:p>
        </p:txBody>
      </p: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3631C458-3A91-CFD0-82B4-4390AD5F3AB1}"/>
                  </a:ext>
                </a:extLst>
              </p14:cNvPr>
              <p14:cNvContentPartPr/>
              <p14:nvPr/>
            </p14:nvContentPartPr>
            <p14:xfrm>
              <a:off x="10718416" y="6537457"/>
              <a:ext cx="1234800" cy="86400"/>
            </p14:xfrm>
          </p:contentPart>
        </mc:Choice>
        <mc:Fallback xmlns="">
          <p:pic>
            <p:nvPicPr>
              <p:cNvPr id="32" name="Ink 31">
                <a:extLst>
                  <a:ext uri="{FF2B5EF4-FFF2-40B4-BE49-F238E27FC236}">
                    <a16:creationId xmlns:a16="http://schemas.microsoft.com/office/drawing/2014/main" id="{3631C458-3A91-CFD0-82B4-4390AD5F3AB1}"/>
                  </a:ext>
                </a:extLst>
              </p:cNvPr>
              <p:cNvPicPr/>
              <p:nvPr/>
            </p:nvPicPr>
            <p:blipFill>
              <a:blip r:embed="rId4"/>
              <a:stretch>
                <a:fillRect/>
              </a:stretch>
            </p:blipFill>
            <p:spPr>
              <a:xfrm>
                <a:off x="10655416" y="6474457"/>
                <a:ext cx="1360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C1DF8B2D-0BEE-2BAF-86A1-948333031E62}"/>
                  </a:ext>
                </a:extLst>
              </p14:cNvPr>
              <p14:cNvContentPartPr/>
              <p14:nvPr/>
            </p14:nvContentPartPr>
            <p14:xfrm>
              <a:off x="10564696" y="6532057"/>
              <a:ext cx="1445400" cy="176760"/>
            </p14:xfrm>
          </p:contentPart>
        </mc:Choice>
        <mc:Fallback xmlns="">
          <p:pic>
            <p:nvPicPr>
              <p:cNvPr id="33" name="Ink 32">
                <a:extLst>
                  <a:ext uri="{FF2B5EF4-FFF2-40B4-BE49-F238E27FC236}">
                    <a16:creationId xmlns:a16="http://schemas.microsoft.com/office/drawing/2014/main" id="{C1DF8B2D-0BEE-2BAF-86A1-948333031E62}"/>
                  </a:ext>
                </a:extLst>
              </p:cNvPr>
              <p:cNvPicPr/>
              <p:nvPr/>
            </p:nvPicPr>
            <p:blipFill>
              <a:blip r:embed="rId6"/>
              <a:stretch>
                <a:fillRect/>
              </a:stretch>
            </p:blipFill>
            <p:spPr>
              <a:xfrm>
                <a:off x="10502056" y="6469057"/>
                <a:ext cx="1571040" cy="302400"/>
              </a:xfrm>
              <a:prstGeom prst="rect">
                <a:avLst/>
              </a:prstGeom>
            </p:spPr>
          </p:pic>
        </mc:Fallback>
      </mc:AlternateContent>
      <p:grpSp>
        <p:nvGrpSpPr>
          <p:cNvPr id="36" name="Group 35">
            <a:extLst>
              <a:ext uri="{FF2B5EF4-FFF2-40B4-BE49-F238E27FC236}">
                <a16:creationId xmlns:a16="http://schemas.microsoft.com/office/drawing/2014/main" id="{8088FC2A-7E29-382A-8BF9-5BED448B0988}"/>
              </a:ext>
            </a:extLst>
          </p:cNvPr>
          <p:cNvGrpSpPr/>
          <p:nvPr/>
        </p:nvGrpSpPr>
        <p:grpSpPr>
          <a:xfrm>
            <a:off x="10781416" y="6405697"/>
            <a:ext cx="1302840" cy="303840"/>
            <a:chOff x="10781416" y="6405697"/>
            <a:chExt cx="1302840" cy="303840"/>
          </a:xfrm>
        </p:grpSpPr>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BF453442-DB2B-A41F-6149-8B608B0BCCC3}"/>
                    </a:ext>
                  </a:extLst>
                </p14:cNvPr>
                <p14:cNvContentPartPr/>
                <p14:nvPr/>
              </p14:nvContentPartPr>
              <p14:xfrm>
                <a:off x="10781416" y="6540697"/>
                <a:ext cx="1302840" cy="163080"/>
              </p14:xfrm>
            </p:contentPart>
          </mc:Choice>
          <mc:Fallback xmlns="">
            <p:pic>
              <p:nvPicPr>
                <p:cNvPr id="34" name="Ink 33">
                  <a:extLst>
                    <a:ext uri="{FF2B5EF4-FFF2-40B4-BE49-F238E27FC236}">
                      <a16:creationId xmlns:a16="http://schemas.microsoft.com/office/drawing/2014/main" id="{BF453442-DB2B-A41F-6149-8B608B0BCCC3}"/>
                    </a:ext>
                  </a:extLst>
                </p:cNvPr>
                <p:cNvPicPr/>
                <p:nvPr/>
              </p:nvPicPr>
              <p:blipFill>
                <a:blip r:embed="rId8"/>
                <a:stretch>
                  <a:fillRect/>
                </a:stretch>
              </p:blipFill>
              <p:spPr>
                <a:xfrm>
                  <a:off x="10718416" y="6478057"/>
                  <a:ext cx="14284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Ink 34">
                  <a:extLst>
                    <a:ext uri="{FF2B5EF4-FFF2-40B4-BE49-F238E27FC236}">
                      <a16:creationId xmlns:a16="http://schemas.microsoft.com/office/drawing/2014/main" id="{0C01DD92-4048-9B79-F57E-A8888C42B278}"/>
                    </a:ext>
                  </a:extLst>
                </p14:cNvPr>
                <p14:cNvContentPartPr/>
                <p14:nvPr/>
              </p14:nvContentPartPr>
              <p14:xfrm>
                <a:off x="11917936" y="6405697"/>
                <a:ext cx="87480" cy="303840"/>
              </p14:xfrm>
            </p:contentPart>
          </mc:Choice>
          <mc:Fallback xmlns="">
            <p:pic>
              <p:nvPicPr>
                <p:cNvPr id="35" name="Ink 34">
                  <a:extLst>
                    <a:ext uri="{FF2B5EF4-FFF2-40B4-BE49-F238E27FC236}">
                      <a16:creationId xmlns:a16="http://schemas.microsoft.com/office/drawing/2014/main" id="{0C01DD92-4048-9B79-F57E-A8888C42B278}"/>
                    </a:ext>
                  </a:extLst>
                </p:cNvPr>
                <p:cNvPicPr/>
                <p:nvPr/>
              </p:nvPicPr>
              <p:blipFill>
                <a:blip r:embed="rId10"/>
                <a:stretch>
                  <a:fillRect/>
                </a:stretch>
              </p:blipFill>
              <p:spPr>
                <a:xfrm>
                  <a:off x="11854936" y="6342697"/>
                  <a:ext cx="213120" cy="42948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121121" y="1306285"/>
            <a:ext cx="4979581" cy="4571999"/>
          </a:xfrm>
          <a:prstGeom prst="rect">
            <a:avLst/>
          </a:prstGeom>
        </p:spPr>
      </p:pic>
      <p:sp>
        <p:nvSpPr>
          <p:cNvPr id="3" name="Text 0"/>
          <p:cNvSpPr/>
          <p:nvPr/>
        </p:nvSpPr>
        <p:spPr>
          <a:xfrm>
            <a:off x="5233492" y="1971279"/>
            <a:ext cx="6297018" cy="1181298"/>
          </a:xfrm>
          <a:prstGeom prst="rect">
            <a:avLst/>
          </a:prstGeom>
          <a:noFill/>
          <a:ln/>
        </p:spPr>
        <p:txBody>
          <a:bodyPr wrap="square" lIns="0" tIns="0" rIns="0" bIns="0" rtlCol="0" anchor="t"/>
          <a:lstStyle/>
          <a:p>
            <a:pPr defTabSz="761970">
              <a:lnSpc>
                <a:spcPts val="4625"/>
              </a:lnSpc>
            </a:pPr>
            <a:r>
              <a:rPr lang="en-US" sz="3708" dirty="0">
                <a:solidFill>
                  <a:srgbClr val="201B18"/>
                </a:solidFill>
                <a:latin typeface="Platypi Medium" pitchFamily="34" charset="0"/>
                <a:ea typeface="Platypi Medium" pitchFamily="34" charset="-122"/>
                <a:cs typeface="Platypi Medium" pitchFamily="34" charset="-120"/>
              </a:rPr>
              <a:t>AWS Infrastructure Sizing</a:t>
            </a:r>
            <a:endParaRPr lang="en-US" sz="3708" dirty="0">
              <a:solidFill>
                <a:prstClr val="black"/>
              </a:solidFill>
              <a:latin typeface="Calibri" panose="020F0502020204030204"/>
            </a:endParaRPr>
          </a:p>
        </p:txBody>
      </p:sp>
      <p:sp>
        <p:nvSpPr>
          <p:cNvPr id="4" name="Text 1"/>
          <p:cNvSpPr/>
          <p:nvPr/>
        </p:nvSpPr>
        <p:spPr>
          <a:xfrm>
            <a:off x="5233492" y="3436044"/>
            <a:ext cx="6297018" cy="907257"/>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This section  outlines the key infrastructure components required to scale a movie streaming platform and its sizing. We'll cover compute, database, storage, networking, monitoring, and logging.</a:t>
            </a:r>
            <a:endParaRPr lang="en-US" sz="1458" dirty="0">
              <a:solidFill>
                <a:prstClr val="black"/>
              </a:solidFill>
              <a:latin typeface="Calibri" panose="020F0502020204030204"/>
            </a:endParaRPr>
          </a:p>
        </p:txBody>
      </p:sp>
      <p:sp>
        <p:nvSpPr>
          <p:cNvPr id="6" name="Text 3"/>
          <p:cNvSpPr/>
          <p:nvPr/>
        </p:nvSpPr>
        <p:spPr>
          <a:xfrm>
            <a:off x="5327155" y="4680545"/>
            <a:ext cx="114994" cy="81260"/>
          </a:xfrm>
          <a:prstGeom prst="rect">
            <a:avLst/>
          </a:prstGeom>
          <a:noFill/>
          <a:ln/>
        </p:spPr>
        <p:txBody>
          <a:bodyPr wrap="none" lIns="0" tIns="0" rIns="0" bIns="0" rtlCol="0" anchor="t"/>
          <a:lstStyle/>
          <a:p>
            <a:pPr algn="ctr" defTabSz="761970">
              <a:lnSpc>
                <a:spcPts val="625"/>
              </a:lnSpc>
            </a:pPr>
            <a:endParaRPr lang="en-US" sz="625"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CC14AA9-F1E7-FBD8-20E5-5DBA5DC31D67}"/>
                  </a:ext>
                </a:extLst>
              </p14:cNvPr>
              <p14:cNvContentPartPr/>
              <p14:nvPr/>
            </p14:nvContentPartPr>
            <p14:xfrm>
              <a:off x="10503963" y="6528032"/>
              <a:ext cx="1562100" cy="239400"/>
            </p14:xfrm>
          </p:contentPart>
        </mc:Choice>
        <mc:Fallback xmlns="">
          <p:pic>
            <p:nvPicPr>
              <p:cNvPr id="8" name="Ink 7">
                <a:extLst>
                  <a:ext uri="{FF2B5EF4-FFF2-40B4-BE49-F238E27FC236}">
                    <a16:creationId xmlns:a16="http://schemas.microsoft.com/office/drawing/2014/main" id="{5CC14AA9-F1E7-FBD8-20E5-5DBA5DC31D67}"/>
                  </a:ext>
                </a:extLst>
              </p:cNvPr>
              <p:cNvPicPr/>
              <p:nvPr/>
            </p:nvPicPr>
            <p:blipFill>
              <a:blip r:embed="rId6"/>
              <a:stretch>
                <a:fillRect/>
              </a:stretch>
            </p:blipFill>
            <p:spPr>
              <a:xfrm>
                <a:off x="10440961" y="6465032"/>
                <a:ext cx="1687745" cy="36504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821259"/>
            <a:ext cx="10869018" cy="1181298"/>
          </a:xfrm>
          <a:prstGeom prst="rect">
            <a:avLst/>
          </a:prstGeom>
          <a:noFill/>
          <a:ln/>
        </p:spPr>
        <p:txBody>
          <a:bodyPr wrap="square" lIns="0" tIns="0" rIns="0" bIns="0" rtlCol="0" anchor="t"/>
          <a:lstStyle/>
          <a:p>
            <a:pPr defTabSz="761970">
              <a:lnSpc>
                <a:spcPts val="4625"/>
              </a:lnSpc>
            </a:pPr>
            <a:r>
              <a:rPr lang="en-US" sz="3708" dirty="0">
                <a:solidFill>
                  <a:srgbClr val="201B18"/>
                </a:solidFill>
                <a:latin typeface="Platypi Medium" pitchFamily="34" charset="0"/>
                <a:ea typeface="Platypi Medium" pitchFamily="34" charset="-122"/>
                <a:cs typeface="Platypi Medium" pitchFamily="34" charset="-120"/>
              </a:rPr>
              <a:t>Compute Resources: Microservices and Instances</a:t>
            </a:r>
            <a:endParaRPr lang="en-US" sz="3708" dirty="0">
              <a:solidFill>
                <a:prstClr val="black"/>
              </a:solidFill>
              <a:latin typeface="Calibri" panose="020F0502020204030204"/>
            </a:endParaRPr>
          </a:p>
        </p:txBody>
      </p:sp>
      <p:sp>
        <p:nvSpPr>
          <p:cNvPr id="3" name="Text 1"/>
          <p:cNvSpPr/>
          <p:nvPr/>
        </p:nvSpPr>
        <p:spPr>
          <a:xfrm>
            <a:off x="661492" y="3475038"/>
            <a:ext cx="3085902"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Microservices Deployment</a:t>
            </a:r>
            <a:endParaRPr lang="en-US" sz="1833" dirty="0">
              <a:solidFill>
                <a:prstClr val="black"/>
              </a:solidFill>
              <a:latin typeface="Calibri" panose="020F0502020204030204"/>
            </a:endParaRPr>
          </a:p>
        </p:txBody>
      </p:sp>
      <p:sp>
        <p:nvSpPr>
          <p:cNvPr id="4" name="Text 2"/>
          <p:cNvSpPr/>
          <p:nvPr/>
        </p:nvSpPr>
        <p:spPr>
          <a:xfrm>
            <a:off x="661492" y="3959324"/>
            <a:ext cx="5203924" cy="907257"/>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Deploy containerized microservices using Kubernetes for scalability and fault tolerance. Start with a small cluster (e.g., 3 nodes) and scale based on traffic.</a:t>
            </a:r>
            <a:endParaRPr lang="en-US" sz="1458" dirty="0">
              <a:solidFill>
                <a:prstClr val="black"/>
              </a:solidFill>
              <a:latin typeface="Calibri" panose="020F0502020204030204"/>
            </a:endParaRPr>
          </a:p>
        </p:txBody>
      </p:sp>
      <p:sp>
        <p:nvSpPr>
          <p:cNvPr id="5" name="Text 3"/>
          <p:cNvSpPr/>
          <p:nvPr/>
        </p:nvSpPr>
        <p:spPr>
          <a:xfrm>
            <a:off x="6332935" y="3475038"/>
            <a:ext cx="2362696"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Instance Types</a:t>
            </a:r>
            <a:endParaRPr lang="en-US" sz="1833" dirty="0">
              <a:solidFill>
                <a:prstClr val="black"/>
              </a:solidFill>
              <a:latin typeface="Calibri" panose="020F0502020204030204"/>
            </a:endParaRPr>
          </a:p>
        </p:txBody>
      </p:sp>
      <p:sp>
        <p:nvSpPr>
          <p:cNvPr id="6" name="Text 4"/>
          <p:cNvSpPr/>
          <p:nvPr/>
        </p:nvSpPr>
        <p:spPr>
          <a:xfrm>
            <a:off x="6332935" y="3959324"/>
            <a:ext cx="5203924" cy="907257"/>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Use general-purpose instances (e.g., AWS EC2 t3.medium) for most services. Employ compute-optimized instances (e.g., c5.large) for CPU-intensive tasks like analytics or search.</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0D77C09-C1B4-63E6-03DB-A7A4E23D16EC}"/>
                  </a:ext>
                </a:extLst>
              </p14:cNvPr>
              <p14:cNvContentPartPr/>
              <p14:nvPr/>
            </p14:nvContentPartPr>
            <p14:xfrm>
              <a:off x="9865863" y="2695011"/>
              <a:ext cx="300" cy="300"/>
            </p14:xfrm>
          </p:contentPart>
        </mc:Choice>
        <mc:Fallback xmlns="">
          <p:pic>
            <p:nvPicPr>
              <p:cNvPr id="7" name="Ink 6">
                <a:extLst>
                  <a:ext uri="{FF2B5EF4-FFF2-40B4-BE49-F238E27FC236}">
                    <a16:creationId xmlns:a16="http://schemas.microsoft.com/office/drawing/2014/main" id="{20D77C09-C1B4-63E6-03DB-A7A4E23D16EC}"/>
                  </a:ext>
                </a:extLst>
              </p:cNvPr>
              <p:cNvPicPr/>
              <p:nvPr/>
            </p:nvPicPr>
            <p:blipFill>
              <a:blip r:embed="rId4"/>
              <a:stretch>
                <a:fillRect/>
              </a:stretch>
            </p:blipFill>
            <p:spPr>
              <a:xfrm>
                <a:off x="9813663" y="2642511"/>
                <a:ext cx="105000" cy="1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30F7416-B4F8-26D4-0FF9-A015EC5CB532}"/>
                  </a:ext>
                </a:extLst>
              </p14:cNvPr>
              <p14:cNvContentPartPr/>
              <p14:nvPr/>
            </p14:nvContentPartPr>
            <p14:xfrm>
              <a:off x="10625163" y="6551511"/>
              <a:ext cx="1390500" cy="178500"/>
            </p14:xfrm>
          </p:contentPart>
        </mc:Choice>
        <mc:Fallback xmlns="">
          <p:pic>
            <p:nvPicPr>
              <p:cNvPr id="8" name="Ink 7">
                <a:extLst>
                  <a:ext uri="{FF2B5EF4-FFF2-40B4-BE49-F238E27FC236}">
                    <a16:creationId xmlns:a16="http://schemas.microsoft.com/office/drawing/2014/main" id="{B30F7416-B4F8-26D4-0FF9-A015EC5CB532}"/>
                  </a:ext>
                </a:extLst>
              </p:cNvPr>
              <p:cNvPicPr/>
              <p:nvPr/>
            </p:nvPicPr>
            <p:blipFill>
              <a:blip r:embed="rId6"/>
              <a:stretch>
                <a:fillRect/>
              </a:stretch>
            </p:blipFill>
            <p:spPr>
              <a:xfrm>
                <a:off x="10562155" y="6488892"/>
                <a:ext cx="1516156" cy="30409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D847C01-F69D-7AD3-EFE9-F39808A8646F}"/>
                  </a:ext>
                </a:extLst>
              </p14:cNvPr>
              <p14:cNvContentPartPr/>
              <p14:nvPr/>
            </p14:nvContentPartPr>
            <p14:xfrm>
              <a:off x="2751063" y="2542532"/>
              <a:ext cx="300" cy="300"/>
            </p14:xfrm>
          </p:contentPart>
        </mc:Choice>
        <mc:Fallback xmlns="">
          <p:pic>
            <p:nvPicPr>
              <p:cNvPr id="9" name="Ink 8">
                <a:extLst>
                  <a:ext uri="{FF2B5EF4-FFF2-40B4-BE49-F238E27FC236}">
                    <a16:creationId xmlns:a16="http://schemas.microsoft.com/office/drawing/2014/main" id="{7D847C01-F69D-7AD3-EFE9-F39808A8646F}"/>
                  </a:ext>
                </a:extLst>
              </p:cNvPr>
              <p:cNvPicPr/>
              <p:nvPr/>
            </p:nvPicPr>
            <p:blipFill>
              <a:blip r:embed="rId4"/>
              <a:stretch>
                <a:fillRect/>
              </a:stretch>
            </p:blipFill>
            <p:spPr>
              <a:xfrm>
                <a:off x="2698563" y="2490032"/>
                <a:ext cx="105000" cy="1050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TotalTime>
  <Words>3714</Words>
  <Application>Microsoft Office PowerPoint</Application>
  <PresentationFormat>Widescreen</PresentationFormat>
  <Paragraphs>565</Paragraphs>
  <Slides>74</Slides>
  <Notes>25</Notes>
  <HiddenSlides>0</HiddenSlides>
  <MMClips>0</MMClips>
  <ScaleCrop>false</ScaleCrop>
  <HeadingPairs>
    <vt:vector size="6" baseType="variant">
      <vt:variant>
        <vt:lpstr>Fonts Used</vt:lpstr>
      </vt:variant>
      <vt:variant>
        <vt:i4>25</vt:i4>
      </vt:variant>
      <vt:variant>
        <vt:lpstr>Theme</vt:lpstr>
      </vt:variant>
      <vt:variant>
        <vt:i4>8</vt:i4>
      </vt:variant>
      <vt:variant>
        <vt:lpstr>Slide Titles</vt:lpstr>
      </vt:variant>
      <vt:variant>
        <vt:i4>74</vt:i4>
      </vt:variant>
    </vt:vector>
  </HeadingPairs>
  <TitlesOfParts>
    <vt:vector size="107" baseType="lpstr">
      <vt:lpstr>Alexandria Semi Bold</vt:lpstr>
      <vt:lpstr>Arial</vt:lpstr>
      <vt:lpstr>Barlow Bold</vt:lpstr>
      <vt:lpstr>Calibri</vt:lpstr>
      <vt:lpstr>Calibri Light</vt:lpstr>
      <vt:lpstr>DM Sans</vt:lpstr>
      <vt:lpstr>DM Sans Semi Bold</vt:lpstr>
      <vt:lpstr>Instrument Sans Medium</vt:lpstr>
      <vt:lpstr>Instrument Sans Semi Bold</vt:lpstr>
      <vt:lpstr>Inter Medium</vt:lpstr>
      <vt:lpstr>Kanit Light</vt:lpstr>
      <vt:lpstr>Libre Baskerville</vt:lpstr>
      <vt:lpstr>Martel Sans</vt:lpstr>
      <vt:lpstr>Montserrat</vt:lpstr>
      <vt:lpstr>Montserrat Bold</vt:lpstr>
      <vt:lpstr>Nunito Semi Bold</vt:lpstr>
      <vt:lpstr>Open Sans</vt:lpstr>
      <vt:lpstr>Platypi Medium</vt:lpstr>
      <vt:lpstr>PT Sans</vt:lpstr>
      <vt:lpstr>PT Sans Bold</vt:lpstr>
      <vt:lpstr>PT Serif</vt:lpstr>
      <vt:lpstr>Sora Light</vt:lpstr>
      <vt:lpstr>Source Sans Pro</vt:lpstr>
      <vt:lpstr>Source Serif Pro</vt:lpstr>
      <vt:lpstr>Source Serif Pro Semi Bold</vt:lpstr>
      <vt:lpstr>Office Theme</vt:lpstr>
      <vt:lpstr>1_Office Theme</vt:lpstr>
      <vt:lpstr>2_Office Theme</vt:lpstr>
      <vt:lpstr>3_Office Theme</vt:lpstr>
      <vt:lpstr>4_Office Theme</vt:lpstr>
      <vt:lpstr>5_Office Theme</vt:lpstr>
      <vt:lpstr>6_Office Theme</vt:lpstr>
      <vt:lpstr>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Mahesh Srinivas</dc:creator>
  <cp:lastModifiedBy>Mahesh Srinivas</cp:lastModifiedBy>
  <cp:revision>1</cp:revision>
  <dcterms:created xsi:type="dcterms:W3CDTF">2025-01-18T09:54:33Z</dcterms:created>
  <dcterms:modified xsi:type="dcterms:W3CDTF">2025-01-27T05:23:53Z</dcterms:modified>
</cp:coreProperties>
</file>